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5"/>
  </p:notesMasterIdLst>
  <p:sldIdLst>
    <p:sldId id="256" r:id="rId2"/>
    <p:sldId id="257" r:id="rId3"/>
    <p:sldId id="269" r:id="rId4"/>
    <p:sldId id="260" r:id="rId5"/>
    <p:sldId id="266" r:id="rId6"/>
    <p:sldId id="274" r:id="rId7"/>
    <p:sldId id="264" r:id="rId8"/>
    <p:sldId id="268" r:id="rId9"/>
    <p:sldId id="261" r:id="rId10"/>
    <p:sldId id="275" r:id="rId11"/>
    <p:sldId id="276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F0A"/>
    <a:srgbClr val="EA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D6EFF-C322-4406-9E30-727E05B0A513}" v="551" dt="2024-11-11T14:34:57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Μεσαίο στυλ 2 - Έμφαση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Μεσαίο στυλ 4 - Έμφαση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4773" autoAdjust="0"/>
  </p:normalViewPr>
  <p:slideViewPr>
    <p:cSldViewPr snapToGrid="0">
      <p:cViewPr varScale="1">
        <p:scale>
          <a:sx n="74" d="100"/>
          <a:sy n="74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dne fyrogeni" userId="f6540a3b75c6dbac" providerId="LiveId" clId="{E99D6EFF-C322-4406-9E30-727E05B0A513}"/>
    <pc:docChg chg="undo redo custSel addSld delSld modSld sldOrd">
      <pc:chgData name="ariadne fyrogeni" userId="f6540a3b75c6dbac" providerId="LiveId" clId="{E99D6EFF-C322-4406-9E30-727E05B0A513}" dt="2024-11-11T14:35:04.685" v="3845" actId="47"/>
      <pc:docMkLst>
        <pc:docMk/>
      </pc:docMkLst>
      <pc:sldChg chg="addSp delSp modSp mod ord modTransition setBg setClrOvrMap">
        <pc:chgData name="ariadne fyrogeni" userId="f6540a3b75c6dbac" providerId="LiveId" clId="{E99D6EFF-C322-4406-9E30-727E05B0A513}" dt="2024-11-07T15:25:49.680" v="3679"/>
        <pc:sldMkLst>
          <pc:docMk/>
          <pc:sldMk cId="3410692196" sldId="256"/>
        </pc:sldMkLst>
        <pc:spChg chg="mod">
          <ac:chgData name="ariadne fyrogeni" userId="f6540a3b75c6dbac" providerId="LiveId" clId="{E99D6EFF-C322-4406-9E30-727E05B0A513}" dt="2024-11-01T16:38:51.312" v="65" actId="26606"/>
          <ac:spMkLst>
            <pc:docMk/>
            <pc:sldMk cId="3410692196" sldId="256"/>
            <ac:spMk id="2" creationId="{4AE1B391-12D1-F5C3-7833-26F431A36BCA}"/>
          </ac:spMkLst>
        </pc:spChg>
        <pc:spChg chg="mod">
          <ac:chgData name="ariadne fyrogeni" userId="f6540a3b75c6dbac" providerId="LiveId" clId="{E99D6EFF-C322-4406-9E30-727E05B0A513}" dt="2024-11-01T20:04:24.939" v="1137" actId="20577"/>
          <ac:spMkLst>
            <pc:docMk/>
            <pc:sldMk cId="3410692196" sldId="256"/>
            <ac:spMk id="3" creationId="{AF3F9504-3058-364B-A4FC-449C10A95C74}"/>
          </ac:spMkLst>
        </pc:spChg>
        <pc:spChg chg="add del">
          <ac:chgData name="ariadne fyrogeni" userId="f6540a3b75c6dbac" providerId="LiveId" clId="{E99D6EFF-C322-4406-9E30-727E05B0A513}" dt="2024-11-01T16:38:07.268" v="54" actId="26606"/>
          <ac:spMkLst>
            <pc:docMk/>
            <pc:sldMk cId="3410692196" sldId="256"/>
            <ac:spMk id="8" creationId="{2AEFFFF2-9EB4-4B6C-B9F8-2BA3EF89A21C}"/>
          </ac:spMkLst>
        </pc:spChg>
        <pc:spChg chg="add del">
          <ac:chgData name="ariadne fyrogeni" userId="f6540a3b75c6dbac" providerId="LiveId" clId="{E99D6EFF-C322-4406-9E30-727E05B0A513}" dt="2024-11-01T16:33:12.228" v="30" actId="26606"/>
          <ac:spMkLst>
            <pc:docMk/>
            <pc:sldMk cId="3410692196" sldId="256"/>
            <ac:spMk id="9" creationId="{2AD59235-734D-4D3C-BD3C-A9D43CF21C58}"/>
          </ac:spMkLst>
        </pc:spChg>
        <pc:spChg chg="add del">
          <ac:chgData name="ariadne fyrogeni" userId="f6540a3b75c6dbac" providerId="LiveId" clId="{E99D6EFF-C322-4406-9E30-727E05B0A513}" dt="2024-11-01T16:33:19.342" v="37" actId="26606"/>
          <ac:spMkLst>
            <pc:docMk/>
            <pc:sldMk cId="3410692196" sldId="256"/>
            <ac:spMk id="10" creationId="{B7743172-17A8-4FA4-8434-B813E03B7665}"/>
          </ac:spMkLst>
        </pc:spChg>
        <pc:spChg chg="add del">
          <ac:chgData name="ariadne fyrogeni" userId="f6540a3b75c6dbac" providerId="LiveId" clId="{E99D6EFF-C322-4406-9E30-727E05B0A513}" dt="2024-11-01T16:33:12.228" v="30" actId="26606"/>
          <ac:spMkLst>
            <pc:docMk/>
            <pc:sldMk cId="3410692196" sldId="256"/>
            <ac:spMk id="11" creationId="{D7E9995C-EBF3-4863-8946-A572AE28F884}"/>
          </ac:spMkLst>
        </pc:spChg>
        <pc:spChg chg="add del">
          <ac:chgData name="ariadne fyrogeni" userId="f6540a3b75c6dbac" providerId="LiveId" clId="{E99D6EFF-C322-4406-9E30-727E05B0A513}" dt="2024-11-01T16:33:19.342" v="37" actId="26606"/>
          <ac:spMkLst>
            <pc:docMk/>
            <pc:sldMk cId="3410692196" sldId="256"/>
            <ac:spMk id="12" creationId="{4CE1233C-FD2F-489E-BFDE-086F5FED6491}"/>
          </ac:spMkLst>
        </pc:spChg>
        <pc:spChg chg="add del">
          <ac:chgData name="ariadne fyrogeni" userId="f6540a3b75c6dbac" providerId="LiveId" clId="{E99D6EFF-C322-4406-9E30-727E05B0A513}" dt="2024-11-01T16:33:12.228" v="30" actId="26606"/>
          <ac:spMkLst>
            <pc:docMk/>
            <pc:sldMk cId="3410692196" sldId="256"/>
            <ac:spMk id="13" creationId="{C321309B-381F-408F-9BE2-E5FB0EF68EF5}"/>
          </ac:spMkLst>
        </pc:spChg>
        <pc:spChg chg="add del">
          <ac:chgData name="ariadne fyrogeni" userId="f6540a3b75c6dbac" providerId="LiveId" clId="{E99D6EFF-C322-4406-9E30-727E05B0A513}" dt="2024-11-01T16:33:12.228" v="30" actId="26606"/>
          <ac:spMkLst>
            <pc:docMk/>
            <pc:sldMk cId="3410692196" sldId="256"/>
            <ac:spMk id="15" creationId="{D4D5C035-20E5-4968-A9B3-0C98E94D3EF7}"/>
          </ac:spMkLst>
        </pc:spChg>
        <pc:spChg chg="add del">
          <ac:chgData name="ariadne fyrogeni" userId="f6540a3b75c6dbac" providerId="LiveId" clId="{E99D6EFF-C322-4406-9E30-727E05B0A513}" dt="2024-11-01T16:38:07.268" v="54" actId="26606"/>
          <ac:spMkLst>
            <pc:docMk/>
            <pc:sldMk cId="3410692196" sldId="256"/>
            <ac:spMk id="16" creationId="{0D65299F-028F-4AFC-B46A-8DB33E20FE4A}"/>
          </ac:spMkLst>
        </pc:spChg>
        <pc:spChg chg="add del">
          <ac:chgData name="ariadne fyrogeni" userId="f6540a3b75c6dbac" providerId="LiveId" clId="{E99D6EFF-C322-4406-9E30-727E05B0A513}" dt="2024-11-01T16:33:15.809" v="33" actId="26606"/>
          <ac:spMkLst>
            <pc:docMk/>
            <pc:sldMk cId="3410692196" sldId="256"/>
            <ac:spMk id="17" creationId="{54047A07-72EC-41BC-A55F-C264F639FB20}"/>
          </ac:spMkLst>
        </pc:spChg>
        <pc:spChg chg="add del">
          <ac:chgData name="ariadne fyrogeni" userId="f6540a3b75c6dbac" providerId="LiveId" clId="{E99D6EFF-C322-4406-9E30-727E05B0A513}" dt="2024-11-01T16:38:07.268" v="54" actId="26606"/>
          <ac:spMkLst>
            <pc:docMk/>
            <pc:sldMk cId="3410692196" sldId="256"/>
            <ac:spMk id="19" creationId="{BAC87F6E-526A-49B5-995D-42DB656594C9}"/>
          </ac:spMkLst>
        </pc:spChg>
        <pc:spChg chg="add del">
          <ac:chgData name="ariadne fyrogeni" userId="f6540a3b75c6dbac" providerId="LiveId" clId="{E99D6EFF-C322-4406-9E30-727E05B0A513}" dt="2024-11-01T16:38:30.056" v="56" actId="26606"/>
          <ac:spMkLst>
            <pc:docMk/>
            <pc:sldMk cId="3410692196" sldId="256"/>
            <ac:spMk id="21" creationId="{3F47E20B-1205-4238-A82B-90EF577F32D8}"/>
          </ac:spMkLst>
        </pc:spChg>
        <pc:spChg chg="add del">
          <ac:chgData name="ariadne fyrogeni" userId="f6540a3b75c6dbac" providerId="LiveId" clId="{E99D6EFF-C322-4406-9E30-727E05B0A513}" dt="2024-11-01T16:38:30.056" v="56" actId="26606"/>
          <ac:spMkLst>
            <pc:docMk/>
            <pc:sldMk cId="3410692196" sldId="256"/>
            <ac:spMk id="22" creationId="{D13567AC-EB9A-47A9-B6EC-B5BDB73B113C}"/>
          </ac:spMkLst>
        </pc:spChg>
        <pc:spChg chg="add del">
          <ac:chgData name="ariadne fyrogeni" userId="f6540a3b75c6dbac" providerId="LiveId" clId="{E99D6EFF-C322-4406-9E30-727E05B0A513}" dt="2024-11-01T16:38:47.781" v="62" actId="26606"/>
          <ac:spMkLst>
            <pc:docMk/>
            <pc:sldMk cId="3410692196" sldId="256"/>
            <ac:spMk id="29" creationId="{3F47E20B-1205-4238-A82B-90EF577F32D8}"/>
          </ac:spMkLst>
        </pc:spChg>
        <pc:spChg chg="add del">
          <ac:chgData name="ariadne fyrogeni" userId="f6540a3b75c6dbac" providerId="LiveId" clId="{E99D6EFF-C322-4406-9E30-727E05B0A513}" dt="2024-11-01T16:38:47.781" v="62" actId="26606"/>
          <ac:spMkLst>
            <pc:docMk/>
            <pc:sldMk cId="3410692196" sldId="256"/>
            <ac:spMk id="30" creationId="{D13567AC-EB9A-47A9-B6EC-B5BDB73B113C}"/>
          </ac:spMkLst>
        </pc:spChg>
        <pc:spChg chg="add">
          <ac:chgData name="ariadne fyrogeni" userId="f6540a3b75c6dbac" providerId="LiveId" clId="{E99D6EFF-C322-4406-9E30-727E05B0A513}" dt="2024-11-01T16:38:51.312" v="65" actId="26606"/>
          <ac:spMkLst>
            <pc:docMk/>
            <pc:sldMk cId="3410692196" sldId="256"/>
            <ac:spMk id="35" creationId="{3F47E20B-1205-4238-A82B-90EF577F32D8}"/>
          </ac:spMkLst>
        </pc:spChg>
        <pc:spChg chg="add">
          <ac:chgData name="ariadne fyrogeni" userId="f6540a3b75c6dbac" providerId="LiveId" clId="{E99D6EFF-C322-4406-9E30-727E05B0A513}" dt="2024-11-01T16:38:51.312" v="65" actId="26606"/>
          <ac:spMkLst>
            <pc:docMk/>
            <pc:sldMk cId="3410692196" sldId="256"/>
            <ac:spMk id="36" creationId="{D13567AC-EB9A-47A9-B6EC-B5BDB73B113C}"/>
          </ac:spMkLst>
        </pc:spChg>
        <pc:picChg chg="add del">
          <ac:chgData name="ariadne fyrogeni" userId="f6540a3b75c6dbac" providerId="LiveId" clId="{E99D6EFF-C322-4406-9E30-727E05B0A513}" dt="2024-11-01T16:33:12.228" v="30" actId="26606"/>
          <ac:picMkLst>
            <pc:docMk/>
            <pc:sldMk cId="3410692196" sldId="256"/>
            <ac:picMk id="5" creationId="{586BD526-A1C7-A025-212E-3601B4E1EA89}"/>
          </ac:picMkLst>
        </pc:picChg>
        <pc:picChg chg="add mod modCrop">
          <ac:chgData name="ariadne fyrogeni" userId="f6540a3b75c6dbac" providerId="LiveId" clId="{E99D6EFF-C322-4406-9E30-727E05B0A513}" dt="2024-11-04T09:00:53.754" v="1698" actId="14100"/>
          <ac:picMkLst>
            <pc:docMk/>
            <pc:sldMk cId="3410692196" sldId="256"/>
            <ac:picMk id="5" creationId="{9F70A3BA-7BD6-FB68-2A76-DACA1DA5E38D}"/>
          </ac:picMkLst>
        </pc:picChg>
        <pc:picChg chg="add del">
          <ac:chgData name="ariadne fyrogeni" userId="f6540a3b75c6dbac" providerId="LiveId" clId="{E99D6EFF-C322-4406-9E30-727E05B0A513}" dt="2024-11-01T16:38:05.385" v="52" actId="26606"/>
          <ac:picMkLst>
            <pc:docMk/>
            <pc:sldMk cId="3410692196" sldId="256"/>
            <ac:picMk id="6" creationId="{0BED3905-9694-BFCF-2E87-943E6B49BF13}"/>
          </ac:picMkLst>
        </pc:picChg>
        <pc:picChg chg="add mod modCrop">
          <ac:chgData name="ariadne fyrogeni" userId="f6540a3b75c6dbac" providerId="LiveId" clId="{E99D6EFF-C322-4406-9E30-727E05B0A513}" dt="2024-11-05T20:43:41.086" v="2668" actId="14100"/>
          <ac:picMkLst>
            <pc:docMk/>
            <pc:sldMk cId="3410692196" sldId="256"/>
            <ac:picMk id="6" creationId="{65628E06-F820-28A8-80EB-8AF535F10D29}"/>
          </ac:picMkLst>
        </pc:picChg>
        <pc:picChg chg="add del">
          <ac:chgData name="ariadne fyrogeni" userId="f6540a3b75c6dbac" providerId="LiveId" clId="{E99D6EFF-C322-4406-9E30-727E05B0A513}" dt="2024-11-01T16:33:19.342" v="37" actId="26606"/>
          <ac:picMkLst>
            <pc:docMk/>
            <pc:sldMk cId="3410692196" sldId="256"/>
            <ac:picMk id="7" creationId="{2578F3E4-9E8F-DDC2-27F4-9ADC1073A23F}"/>
          </ac:picMkLst>
        </pc:picChg>
        <pc:picChg chg="add mod modCrop">
          <ac:chgData name="ariadne fyrogeni" userId="f6540a3b75c6dbac" providerId="LiveId" clId="{E99D6EFF-C322-4406-9E30-727E05B0A513}" dt="2024-11-05T20:44:19.843" v="2671" actId="1076"/>
          <ac:picMkLst>
            <pc:docMk/>
            <pc:sldMk cId="3410692196" sldId="256"/>
            <ac:picMk id="7" creationId="{6921B4F6-847E-6D0F-21BC-E304FF175B08}"/>
          </ac:picMkLst>
        </pc:picChg>
        <pc:picChg chg="add del">
          <ac:chgData name="ariadne fyrogeni" userId="f6540a3b75c6dbac" providerId="LiveId" clId="{E99D6EFF-C322-4406-9E30-727E05B0A513}" dt="2024-11-01T16:33:25.519" v="39" actId="26606"/>
          <ac:picMkLst>
            <pc:docMk/>
            <pc:sldMk cId="3410692196" sldId="256"/>
            <ac:picMk id="14" creationId="{F707E6F0-F636-2E8D-78D9-864B38B2C0ED}"/>
          </ac:picMkLst>
        </pc:picChg>
        <pc:picChg chg="add del">
          <ac:chgData name="ariadne fyrogeni" userId="f6540a3b75c6dbac" providerId="LiveId" clId="{E99D6EFF-C322-4406-9E30-727E05B0A513}" dt="2024-11-01T16:33:15.809" v="33" actId="26606"/>
          <ac:picMkLst>
            <pc:docMk/>
            <pc:sldMk cId="3410692196" sldId="256"/>
            <ac:picMk id="18" creationId="{ED4EC782-F673-B350-8D49-56AF3208B4A8}"/>
          </ac:picMkLst>
        </pc:picChg>
        <pc:picChg chg="add del">
          <ac:chgData name="ariadne fyrogeni" userId="f6540a3b75c6dbac" providerId="LiveId" clId="{E99D6EFF-C322-4406-9E30-727E05B0A513}" dt="2024-11-01T16:33:17.301" v="35" actId="26606"/>
          <ac:picMkLst>
            <pc:docMk/>
            <pc:sldMk cId="3410692196" sldId="256"/>
            <ac:picMk id="20" creationId="{F707E6F0-F636-2E8D-78D9-864B38B2C0ED}"/>
          </ac:picMkLst>
        </pc:picChg>
        <pc:picChg chg="add del">
          <ac:chgData name="ariadne fyrogeni" userId="f6540a3b75c6dbac" providerId="LiveId" clId="{E99D6EFF-C322-4406-9E30-727E05B0A513}" dt="2024-11-01T16:38:30.056" v="56" actId="26606"/>
          <ac:picMkLst>
            <pc:docMk/>
            <pc:sldMk cId="3410692196" sldId="256"/>
            <ac:picMk id="23" creationId="{6DA21625-FE97-D2B2-351E-3695CE17BD7C}"/>
          </ac:picMkLst>
        </pc:picChg>
        <pc:picChg chg="add del">
          <ac:chgData name="ariadne fyrogeni" userId="f6540a3b75c6dbac" providerId="LiveId" clId="{E99D6EFF-C322-4406-9E30-727E05B0A513}" dt="2024-11-01T16:38:36.262" v="58" actId="26606"/>
          <ac:picMkLst>
            <pc:docMk/>
            <pc:sldMk cId="3410692196" sldId="256"/>
            <ac:picMk id="25" creationId="{95BA50A2-E067-8839-A738-BB1DFBBB22D8}"/>
          </ac:picMkLst>
        </pc:picChg>
        <pc:picChg chg="add del">
          <ac:chgData name="ariadne fyrogeni" userId="f6540a3b75c6dbac" providerId="LiveId" clId="{E99D6EFF-C322-4406-9E30-727E05B0A513}" dt="2024-11-01T16:38:45.524" v="60" actId="26606"/>
          <ac:picMkLst>
            <pc:docMk/>
            <pc:sldMk cId="3410692196" sldId="256"/>
            <ac:picMk id="27" creationId="{28091AB6-5C52-E9B1-89F6-70EF0A732C85}"/>
          </ac:picMkLst>
        </pc:picChg>
        <pc:picChg chg="add del">
          <ac:chgData name="ariadne fyrogeni" userId="f6540a3b75c6dbac" providerId="LiveId" clId="{E99D6EFF-C322-4406-9E30-727E05B0A513}" dt="2024-11-01T16:38:47.781" v="62" actId="26606"/>
          <ac:picMkLst>
            <pc:docMk/>
            <pc:sldMk cId="3410692196" sldId="256"/>
            <ac:picMk id="31" creationId="{6DA21625-FE97-D2B2-351E-3695CE17BD7C}"/>
          </ac:picMkLst>
        </pc:picChg>
        <pc:picChg chg="add del">
          <ac:chgData name="ariadne fyrogeni" userId="f6540a3b75c6dbac" providerId="LiveId" clId="{E99D6EFF-C322-4406-9E30-727E05B0A513}" dt="2024-11-01T16:38:51.275" v="64" actId="26606"/>
          <ac:picMkLst>
            <pc:docMk/>
            <pc:sldMk cId="3410692196" sldId="256"/>
            <ac:picMk id="33" creationId="{0BED3905-9694-BFCF-2E87-943E6B49BF13}"/>
          </ac:picMkLst>
        </pc:picChg>
        <pc:picChg chg="add mod modCrop">
          <ac:chgData name="ariadne fyrogeni" userId="f6540a3b75c6dbac" providerId="LiveId" clId="{E99D6EFF-C322-4406-9E30-727E05B0A513}" dt="2024-11-05T20:44:13.403" v="2670" actId="14100"/>
          <ac:picMkLst>
            <pc:docMk/>
            <pc:sldMk cId="3410692196" sldId="256"/>
            <ac:picMk id="37" creationId="{6DA21625-FE97-D2B2-351E-3695CE17BD7C}"/>
          </ac:picMkLst>
        </pc:picChg>
      </pc:sldChg>
      <pc:sldChg chg="addSp delSp modSp mod modTransition setBg addAnim delAnim modAnim">
        <pc:chgData name="ariadne fyrogeni" userId="f6540a3b75c6dbac" providerId="LiveId" clId="{E99D6EFF-C322-4406-9E30-727E05B0A513}" dt="2024-11-11T14:34:57.425" v="3843" actId="207"/>
        <pc:sldMkLst>
          <pc:docMk/>
          <pc:sldMk cId="1784937016" sldId="257"/>
        </pc:sldMkLst>
        <pc:spChg chg="mod ord">
          <ac:chgData name="ariadne fyrogeni" userId="f6540a3b75c6dbac" providerId="LiveId" clId="{E99D6EFF-C322-4406-9E30-727E05B0A513}" dt="2024-11-07T15:25:25.780" v="3677" actId="14100"/>
          <ac:spMkLst>
            <pc:docMk/>
            <pc:sldMk cId="1784937016" sldId="257"/>
            <ac:spMk id="2" creationId="{E25511EF-00FF-DA24-F9EB-7C590DA3C22E}"/>
          </ac:spMkLst>
        </pc:spChg>
        <pc:spChg chg="add del mod ord">
          <ac:chgData name="ariadne fyrogeni" userId="f6540a3b75c6dbac" providerId="LiveId" clId="{E99D6EFF-C322-4406-9E30-727E05B0A513}" dt="2024-11-07T15:21:56.701" v="3658" actId="478"/>
          <ac:spMkLst>
            <pc:docMk/>
            <pc:sldMk cId="1784937016" sldId="257"/>
            <ac:spMk id="3" creationId="{180F0A14-DF6E-F775-B9C8-2B22EC77E3E1}"/>
          </ac:spMkLst>
        </pc:spChg>
        <pc:spChg chg="add del mod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3" creationId="{91A62233-0CEA-D49B-47E1-B24AC6180A8F}"/>
          </ac:spMkLst>
        </pc:spChg>
        <pc:spChg chg="add del mod ord">
          <ac:chgData name="ariadne fyrogeni" userId="f6540a3b75c6dbac" providerId="LiveId" clId="{E99D6EFF-C322-4406-9E30-727E05B0A513}" dt="2024-11-04T09:15:28.605" v="1961" actId="478"/>
          <ac:spMkLst>
            <pc:docMk/>
            <pc:sldMk cId="1784937016" sldId="257"/>
            <ac:spMk id="3" creationId="{FBB8BA6B-CA11-A82B-7B69-27F767E50A30}"/>
          </ac:spMkLst>
        </pc:spChg>
        <pc:spChg chg="add mod">
          <ac:chgData name="ariadne fyrogeni" userId="f6540a3b75c6dbac" providerId="LiveId" clId="{E99D6EFF-C322-4406-9E30-727E05B0A513}" dt="2024-11-07T15:24:00.293" v="3672" actId="207"/>
          <ac:spMkLst>
            <pc:docMk/>
            <pc:sldMk cId="1784937016" sldId="257"/>
            <ac:spMk id="4" creationId="{660152D3-8DFC-4E05-D441-070B63223820}"/>
          </ac:spMkLst>
        </pc:spChg>
        <pc:spChg chg="add del mod ord">
          <ac:chgData name="ariadne fyrogeni" userId="f6540a3b75c6dbac" providerId="LiveId" clId="{E99D6EFF-C322-4406-9E30-727E05B0A513}" dt="2024-11-04T09:16:24.468" v="1973" actId="478"/>
          <ac:spMkLst>
            <pc:docMk/>
            <pc:sldMk cId="1784937016" sldId="257"/>
            <ac:spMk id="4" creationId="{C3AE72A7-FD82-5F6D-4964-36D073A87204}"/>
          </ac:spMkLst>
        </pc:spChg>
        <pc:spChg chg="add mod ord">
          <ac:chgData name="ariadne fyrogeni" userId="f6540a3b75c6dbac" providerId="LiveId" clId="{E99D6EFF-C322-4406-9E30-727E05B0A513}" dt="2024-11-11T14:34:57.425" v="3843" actId="207"/>
          <ac:spMkLst>
            <pc:docMk/>
            <pc:sldMk cId="1784937016" sldId="257"/>
            <ac:spMk id="5" creationId="{436E16B8-D8C9-A01B-AF86-E3EAC129C157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6" creationId="{00132B79-799F-F523-176D-2AF2816FDB87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7" creationId="{D615C628-D99F-2DA5-B5F8-67FE29E32D34}"/>
          </ac:spMkLst>
        </pc:spChg>
        <pc:spChg chg="add del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8" creationId="{2AEFFFF2-9EB4-4B6C-B9F8-2BA3EF89A21C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9" creationId="{FA55525B-7089-9F7C-F9DF-EAA43CB4EDC2}"/>
          </ac:spMkLst>
        </pc:spChg>
        <pc:spChg chg="add del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10" creationId="{0D65299F-028F-4AFC-B46A-8DB33E20FE4A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11" creationId="{088A17A8-9D87-48B5-BEFF-842E3EAAAA8E}"/>
          </ac:spMkLst>
        </pc:spChg>
        <pc:spChg chg="add del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12" creationId="{BAC87F6E-526A-49B5-995D-42DB656594C9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13" creationId="{C43F5DC3-1CFA-D3A7-FC96-B164F70ACA4C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15" creationId="{6C08A8A9-FEA0-27AB-151F-CC7C16FF4116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16" creationId="{A0454DD9-2D17-E029-963C-9AF8239AC31D}"/>
          </ac:spMkLst>
        </pc:spChg>
        <pc:spChg chg="mod">
          <ac:chgData name="ariadne fyrogeni" userId="f6540a3b75c6dbac" providerId="LiveId" clId="{E99D6EFF-C322-4406-9E30-727E05B0A513}" dt="2024-11-01T16:55:35.148" v="105" actId="18245"/>
          <ac:spMkLst>
            <pc:docMk/>
            <pc:sldMk cId="1784937016" sldId="257"/>
            <ac:spMk id="17" creationId="{F731A20F-4ED2-DC34-51AB-39C129C867FE}"/>
          </ac:spMkLst>
        </pc:spChg>
        <pc:spChg chg="add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18" creationId="{0AF33C27-9C85-4B30-9AD7-879D48AFE4FF}"/>
          </ac:spMkLst>
        </pc:spChg>
        <pc:spChg chg="mod">
          <ac:chgData name="ariadne fyrogeni" userId="f6540a3b75c6dbac" providerId="LiveId" clId="{E99D6EFF-C322-4406-9E30-727E05B0A513}" dt="2024-11-01T16:55:28.528" v="104" actId="18245"/>
          <ac:spMkLst>
            <pc:docMk/>
            <pc:sldMk cId="1784937016" sldId="257"/>
            <ac:spMk id="19" creationId="{CA52A26E-E6A4-0B80-E74D-6E9B5E5D1C57}"/>
          </ac:spMkLst>
        </pc:spChg>
        <pc:spChg chg="add">
          <ac:chgData name="ariadne fyrogeni" userId="f6540a3b75c6dbac" providerId="LiveId" clId="{E99D6EFF-C322-4406-9E30-727E05B0A513}" dt="2024-11-01T16:52:13.314" v="100" actId="26606"/>
          <ac:spMkLst>
            <pc:docMk/>
            <pc:sldMk cId="1784937016" sldId="257"/>
            <ac:spMk id="20" creationId="{6D5089DD-882D-4413-B8BF-4798BFD84A98}"/>
          </ac:spMkLst>
        </pc:spChg>
        <pc:spChg chg="add mod ord">
          <ac:chgData name="ariadne fyrogeni" userId="f6540a3b75c6dbac" providerId="LiveId" clId="{E99D6EFF-C322-4406-9E30-727E05B0A513}" dt="2024-11-07T15:22:24.441" v="3661" actId="166"/>
          <ac:spMkLst>
            <pc:docMk/>
            <pc:sldMk cId="1784937016" sldId="257"/>
            <ac:spMk id="21" creationId="{22DB6E0D-983D-B3A0-9332-096BF7E66F5D}"/>
          </ac:spMkLst>
        </pc:spChg>
        <pc:spChg chg="add del mod">
          <ac:chgData name="ariadne fyrogeni" userId="f6540a3b75c6dbac" providerId="LiveId" clId="{E99D6EFF-C322-4406-9E30-727E05B0A513}" dt="2024-11-01T17:10:11.450" v="183" actId="478"/>
          <ac:spMkLst>
            <pc:docMk/>
            <pc:sldMk cId="1784937016" sldId="257"/>
            <ac:spMk id="22" creationId="{F285A93E-E4A2-A3CE-7418-1D91F3237C2E}"/>
          </ac:spMkLst>
        </pc:spChg>
        <pc:spChg chg="add del mod">
          <ac:chgData name="ariadne fyrogeni" userId="f6540a3b75c6dbac" providerId="LiveId" clId="{E99D6EFF-C322-4406-9E30-727E05B0A513}" dt="2024-11-01T17:06:50.574" v="152" actId="478"/>
          <ac:spMkLst>
            <pc:docMk/>
            <pc:sldMk cId="1784937016" sldId="257"/>
            <ac:spMk id="24" creationId="{874C546D-7072-0E27-388B-93F9B4BA5155}"/>
          </ac:spMkLst>
        </pc:spChg>
        <pc:spChg chg="add del mod">
          <ac:chgData name="ariadne fyrogeni" userId="f6540a3b75c6dbac" providerId="LiveId" clId="{E99D6EFF-C322-4406-9E30-727E05B0A513}" dt="2024-11-01T17:10:30.112" v="186" actId="478"/>
          <ac:spMkLst>
            <pc:docMk/>
            <pc:sldMk cId="1784937016" sldId="257"/>
            <ac:spMk id="25" creationId="{3B5C7218-A298-8000-D82C-F1F0F0E247E7}"/>
          </ac:spMkLst>
        </pc:spChg>
        <pc:spChg chg="add mod ord">
          <ac:chgData name="ariadne fyrogeni" userId="f6540a3b75c6dbac" providerId="LiveId" clId="{E99D6EFF-C322-4406-9E30-727E05B0A513}" dt="2024-11-07T15:27:22.670" v="3684" actId="122"/>
          <ac:spMkLst>
            <pc:docMk/>
            <pc:sldMk cId="1784937016" sldId="257"/>
            <ac:spMk id="27" creationId="{AA36007A-288D-74C1-DB7C-AF8BD83CA67A}"/>
          </ac:spMkLst>
        </pc:spChg>
        <pc:grpChg chg="mod">
          <ac:chgData name="ariadne fyrogeni" userId="f6540a3b75c6dbac" providerId="LiveId" clId="{E99D6EFF-C322-4406-9E30-727E05B0A513}" dt="2024-11-01T16:55:35.148" v="105" actId="18245"/>
          <ac:grpSpMkLst>
            <pc:docMk/>
            <pc:sldMk cId="1784937016" sldId="257"/>
            <ac:grpSpMk id="4" creationId="{1A2F6AB8-0497-5335-7573-40CA7EDFC19C}"/>
          </ac:grpSpMkLst>
        </pc:grpChg>
        <pc:graphicFrameChg chg="add del">
          <ac:chgData name="ariadne fyrogeni" userId="f6540a3b75c6dbac" providerId="LiveId" clId="{E99D6EFF-C322-4406-9E30-727E05B0A513}" dt="2024-11-01T16:50:57.039" v="96" actId="26606"/>
          <ac:graphicFrameMkLst>
            <pc:docMk/>
            <pc:sldMk cId="1784937016" sldId="257"/>
            <ac:graphicFrameMk id="5" creationId="{1BA7F97B-301D-0E12-9FD3-88BB04EF12BC}"/>
          </ac:graphicFrameMkLst>
        </pc:graphicFrameChg>
        <pc:graphicFrameChg chg="add del mod">
          <ac:chgData name="ariadne fyrogeni" userId="f6540a3b75c6dbac" providerId="LiveId" clId="{E99D6EFF-C322-4406-9E30-727E05B0A513}" dt="2024-11-01T17:06:46.790" v="151" actId="478"/>
          <ac:graphicFrameMkLst>
            <pc:docMk/>
            <pc:sldMk cId="1784937016" sldId="257"/>
            <ac:graphicFrameMk id="14" creationId="{075940CF-32E8-2B5F-2E0E-EE5AC7D8D40B}"/>
          </ac:graphicFrameMkLst>
        </pc:graphicFrameChg>
        <pc:graphicFrameChg chg="add mod ord">
          <ac:chgData name="ariadne fyrogeni" userId="f6540a3b75c6dbac" providerId="LiveId" clId="{E99D6EFF-C322-4406-9E30-727E05B0A513}" dt="2024-11-01T19:48:48.111" v="1097" actId="12100"/>
          <ac:graphicFrameMkLst>
            <pc:docMk/>
            <pc:sldMk cId="1784937016" sldId="257"/>
            <ac:graphicFrameMk id="26" creationId="{1223F8B8-02CE-B034-0C15-9F01A5FF051F}"/>
          </ac:graphicFrameMkLst>
        </pc:graphicFrameChg>
        <pc:picChg chg="add del mod ord">
          <ac:chgData name="ariadne fyrogeni" userId="f6540a3b75c6dbac" providerId="LiveId" clId="{E99D6EFF-C322-4406-9E30-727E05B0A513}" dt="2024-11-01T19:29:07.220" v="1043" actId="478"/>
          <ac:picMkLst>
            <pc:docMk/>
            <pc:sldMk cId="1784937016" sldId="257"/>
            <ac:picMk id="29" creationId="{439012DA-85BD-6A19-A725-E3E6CE108C9B}"/>
          </ac:picMkLst>
        </pc:picChg>
        <pc:picChg chg="add del mod modCrop">
          <ac:chgData name="ariadne fyrogeni" userId="f6540a3b75c6dbac" providerId="LiveId" clId="{E99D6EFF-C322-4406-9E30-727E05B0A513}" dt="2024-11-01T19:44:54.359" v="1085" actId="478"/>
          <ac:picMkLst>
            <pc:docMk/>
            <pc:sldMk cId="1784937016" sldId="257"/>
            <ac:picMk id="31" creationId="{03C00BF6-2BDC-944D-A71A-12AFF53DE641}"/>
          </ac:picMkLst>
        </pc:picChg>
        <pc:picChg chg="add mod">
          <ac:chgData name="ariadne fyrogeni" userId="f6540a3b75c6dbac" providerId="LiveId" clId="{E99D6EFF-C322-4406-9E30-727E05B0A513}" dt="2024-11-04T09:16:29.638" v="1975" actId="1076"/>
          <ac:picMkLst>
            <pc:docMk/>
            <pc:sldMk cId="1784937016" sldId="257"/>
            <ac:picMk id="33" creationId="{3A6C5986-B9F1-C88C-BCA8-253A0FC97A54}"/>
          </ac:picMkLst>
        </pc:picChg>
      </pc:sldChg>
      <pc:sldChg chg="addSp delSp modSp del mod setBg">
        <pc:chgData name="ariadne fyrogeni" userId="f6540a3b75c6dbac" providerId="LiveId" clId="{E99D6EFF-C322-4406-9E30-727E05B0A513}" dt="2024-11-01T17:25:03.204" v="278" actId="47"/>
        <pc:sldMkLst>
          <pc:docMk/>
          <pc:sldMk cId="3213460890" sldId="259"/>
        </pc:sldMkLst>
        <pc:spChg chg="mod">
          <ac:chgData name="ariadne fyrogeni" userId="f6540a3b75c6dbac" providerId="LiveId" clId="{E99D6EFF-C322-4406-9E30-727E05B0A513}" dt="2024-11-01T17:23:49.463" v="272" actId="26606"/>
          <ac:spMkLst>
            <pc:docMk/>
            <pc:sldMk cId="3213460890" sldId="259"/>
            <ac:spMk id="2" creationId="{E18A38BA-D49D-C0E0-DBD4-A68C6EF51C56}"/>
          </ac:spMkLst>
        </pc:spChg>
        <pc:spChg chg="add del mod">
          <ac:chgData name="ariadne fyrogeni" userId="f6540a3b75c6dbac" providerId="LiveId" clId="{E99D6EFF-C322-4406-9E30-727E05B0A513}" dt="2024-11-01T17:22:37.724" v="252" actId="26606"/>
          <ac:spMkLst>
            <pc:docMk/>
            <pc:sldMk cId="3213460890" sldId="259"/>
            <ac:spMk id="3" creationId="{DEFB8A3F-4A92-F585-176B-54F2AFC14F59}"/>
          </ac:spMkLst>
        </pc:spChg>
        <pc:spChg chg="add del">
          <ac:chgData name="ariadne fyrogeni" userId="f6540a3b75c6dbac" providerId="LiveId" clId="{E99D6EFF-C322-4406-9E30-727E05B0A513}" dt="2024-11-01T17:22:31.882" v="247" actId="26606"/>
          <ac:spMkLst>
            <pc:docMk/>
            <pc:sldMk cId="3213460890" sldId="259"/>
            <ac:spMk id="9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2:31.882" v="247" actId="26606"/>
          <ac:spMkLst>
            <pc:docMk/>
            <pc:sldMk cId="3213460890" sldId="259"/>
            <ac:spMk id="11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49.521" v="273" actId="26606"/>
          <ac:spMkLst>
            <pc:docMk/>
            <pc:sldMk cId="3213460890" sldId="259"/>
            <ac:spMk id="17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49.521" v="273" actId="26606"/>
          <ac:spMkLst>
            <pc:docMk/>
            <pc:sldMk cId="3213460890" sldId="259"/>
            <ac:spMk id="18" creationId="{A804366F-2366-4688-98E7-B101C7BC6146}"/>
          </ac:spMkLst>
        </pc:spChg>
        <pc:spChg chg="add">
          <ac:chgData name="ariadne fyrogeni" userId="f6540a3b75c6dbac" providerId="LiveId" clId="{E99D6EFF-C322-4406-9E30-727E05B0A513}" dt="2024-11-01T17:23:49.521" v="273" actId="26606"/>
          <ac:spMkLst>
            <pc:docMk/>
            <pc:sldMk cId="3213460890" sldId="259"/>
            <ac:spMk id="21" creationId="{4E866FF9-A729-45F0-A163-10E89E871602}"/>
          </ac:spMkLst>
        </pc:spChg>
        <pc:spChg chg="add">
          <ac:chgData name="ariadne fyrogeni" userId="f6540a3b75c6dbac" providerId="LiveId" clId="{E99D6EFF-C322-4406-9E30-727E05B0A513}" dt="2024-11-01T17:23:49.521" v="273" actId="26606"/>
          <ac:spMkLst>
            <pc:docMk/>
            <pc:sldMk cId="3213460890" sldId="259"/>
            <ac:spMk id="22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0.615" v="254" actId="26606"/>
          <ac:spMkLst>
            <pc:docMk/>
            <pc:sldMk cId="3213460890" sldId="259"/>
            <ac:spMk id="24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0.615" v="254" actId="26606"/>
          <ac:spMkLst>
            <pc:docMk/>
            <pc:sldMk cId="3213460890" sldId="259"/>
            <ac:spMk id="26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1.571" v="256" actId="26606"/>
          <ac:spMkLst>
            <pc:docMk/>
            <pc:sldMk cId="3213460890" sldId="259"/>
            <ac:spMk id="28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1.571" v="256" actId="26606"/>
          <ac:spMkLst>
            <pc:docMk/>
            <pc:sldMk cId="3213460890" sldId="259"/>
            <ac:spMk id="29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2.706" v="258" actId="26606"/>
          <ac:spMkLst>
            <pc:docMk/>
            <pc:sldMk cId="3213460890" sldId="259"/>
            <ac:spMk id="31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2.706" v="258" actId="26606"/>
          <ac:spMkLst>
            <pc:docMk/>
            <pc:sldMk cId="3213460890" sldId="259"/>
            <ac:spMk id="32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3.970" v="260" actId="26606"/>
          <ac:spMkLst>
            <pc:docMk/>
            <pc:sldMk cId="3213460890" sldId="259"/>
            <ac:spMk id="34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3.970" v="260" actId="26606"/>
          <ac:spMkLst>
            <pc:docMk/>
            <pc:sldMk cId="3213460890" sldId="259"/>
            <ac:spMk id="35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5.083" v="262" actId="26606"/>
          <ac:spMkLst>
            <pc:docMk/>
            <pc:sldMk cId="3213460890" sldId="259"/>
            <ac:spMk id="37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5.083" v="262" actId="26606"/>
          <ac:spMkLst>
            <pc:docMk/>
            <pc:sldMk cId="3213460890" sldId="259"/>
            <ac:spMk id="38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6.678" v="264" actId="26606"/>
          <ac:spMkLst>
            <pc:docMk/>
            <pc:sldMk cId="3213460890" sldId="259"/>
            <ac:spMk id="40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6.678" v="264" actId="26606"/>
          <ac:spMkLst>
            <pc:docMk/>
            <pc:sldMk cId="3213460890" sldId="259"/>
            <ac:spMk id="41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39.092" v="266" actId="26606"/>
          <ac:spMkLst>
            <pc:docMk/>
            <pc:sldMk cId="3213460890" sldId="259"/>
            <ac:spMk id="43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39.092" v="266" actId="26606"/>
          <ac:spMkLst>
            <pc:docMk/>
            <pc:sldMk cId="3213460890" sldId="259"/>
            <ac:spMk id="44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44.972" v="268" actId="26606"/>
          <ac:spMkLst>
            <pc:docMk/>
            <pc:sldMk cId="3213460890" sldId="259"/>
            <ac:spMk id="46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44.972" v="268" actId="26606"/>
          <ac:spMkLst>
            <pc:docMk/>
            <pc:sldMk cId="3213460890" sldId="259"/>
            <ac:spMk id="47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23:46.796" v="270" actId="26606"/>
          <ac:spMkLst>
            <pc:docMk/>
            <pc:sldMk cId="3213460890" sldId="259"/>
            <ac:spMk id="49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23:46.796" v="270" actId="26606"/>
          <ac:spMkLst>
            <pc:docMk/>
            <pc:sldMk cId="3213460890" sldId="259"/>
            <ac:spMk id="50" creationId="{A804366F-2366-4688-98E7-B101C7BC6146}"/>
          </ac:spMkLst>
        </pc:spChg>
        <pc:graphicFrameChg chg="add del">
          <ac:chgData name="ariadne fyrogeni" userId="f6540a3b75c6dbac" providerId="LiveId" clId="{E99D6EFF-C322-4406-9E30-727E05B0A513}" dt="2024-11-01T17:22:00.935" v="245" actId="26606"/>
          <ac:graphicFrameMkLst>
            <pc:docMk/>
            <pc:sldMk cId="3213460890" sldId="259"/>
            <ac:graphicFrameMk id="5" creationId="{A899C3B7-62C8-6660-E008-D43AF4228134}"/>
          </ac:graphicFrameMkLst>
        </pc:graphicFrameChg>
        <pc:graphicFrameChg chg="add del">
          <ac:chgData name="ariadne fyrogeni" userId="f6540a3b75c6dbac" providerId="LiveId" clId="{E99D6EFF-C322-4406-9E30-727E05B0A513}" dt="2024-11-01T17:22:31.882" v="247" actId="26606"/>
          <ac:graphicFrameMkLst>
            <pc:docMk/>
            <pc:sldMk cId="3213460890" sldId="259"/>
            <ac:graphicFrameMk id="7" creationId="{9600D703-8034-0FB5-D3F4-0A901EA695D7}"/>
          </ac:graphicFrameMkLst>
        </pc:graphicFrameChg>
        <pc:graphicFrameChg chg="add del">
          <ac:chgData name="ariadne fyrogeni" userId="f6540a3b75c6dbac" providerId="LiveId" clId="{E99D6EFF-C322-4406-9E30-727E05B0A513}" dt="2024-11-01T17:22:34.323" v="249" actId="26606"/>
          <ac:graphicFrameMkLst>
            <pc:docMk/>
            <pc:sldMk cId="3213460890" sldId="259"/>
            <ac:graphicFrameMk id="13" creationId="{1AEF991C-805E-710B-BA2F-4525E8988212}"/>
          </ac:graphicFrameMkLst>
        </pc:graphicFrameChg>
        <pc:graphicFrameChg chg="add del">
          <ac:chgData name="ariadne fyrogeni" userId="f6540a3b75c6dbac" providerId="LiveId" clId="{E99D6EFF-C322-4406-9E30-727E05B0A513}" dt="2024-11-01T17:22:37.678" v="251" actId="26606"/>
          <ac:graphicFrameMkLst>
            <pc:docMk/>
            <pc:sldMk cId="3213460890" sldId="259"/>
            <ac:graphicFrameMk id="15" creationId="{3E955A6C-BD22-123B-0CAE-4A4FA0CF9A3B}"/>
          </ac:graphicFrameMkLst>
        </pc:graphicFrameChg>
        <pc:graphicFrameChg chg="add mod modGraphic">
          <ac:chgData name="ariadne fyrogeni" userId="f6540a3b75c6dbac" providerId="LiveId" clId="{E99D6EFF-C322-4406-9E30-727E05B0A513}" dt="2024-11-01T17:23:49.521" v="273" actId="26606"/>
          <ac:graphicFrameMkLst>
            <pc:docMk/>
            <pc:sldMk cId="3213460890" sldId="259"/>
            <ac:graphicFrameMk id="19" creationId="{9600D703-8034-0FB5-D3F4-0A901EA695D7}"/>
          </ac:graphicFrameMkLst>
        </pc:graphicFrameChg>
      </pc:sldChg>
      <pc:sldChg chg="addSp delSp modSp mod modTransition setBg modAnim">
        <pc:chgData name="ariadne fyrogeni" userId="f6540a3b75c6dbac" providerId="LiveId" clId="{E99D6EFF-C322-4406-9E30-727E05B0A513}" dt="2024-11-07T15:30:40.139" v="3698"/>
        <pc:sldMkLst>
          <pc:docMk/>
          <pc:sldMk cId="1204256302" sldId="260"/>
        </pc:sldMkLst>
        <pc:spChg chg="mod ord">
          <ac:chgData name="ariadne fyrogeni" userId="f6540a3b75c6dbac" providerId="LiveId" clId="{E99D6EFF-C322-4406-9E30-727E05B0A513}" dt="2024-11-01T19:24:34.583" v="1028" actId="166"/>
          <ac:spMkLst>
            <pc:docMk/>
            <pc:sldMk cId="1204256302" sldId="260"/>
            <ac:spMk id="2" creationId="{8EF0469F-B906-CAE0-2F7D-E9CC4638DE94}"/>
          </ac:spMkLst>
        </pc:spChg>
        <pc:spChg chg="del mod">
          <ac:chgData name="ariadne fyrogeni" userId="f6540a3b75c6dbac" providerId="LiveId" clId="{E99D6EFF-C322-4406-9E30-727E05B0A513}" dt="2024-11-01T17:30:52.942" v="310" actId="478"/>
          <ac:spMkLst>
            <pc:docMk/>
            <pc:sldMk cId="1204256302" sldId="260"/>
            <ac:spMk id="3" creationId="{11F1DC82-E1C4-9545-F928-6CAB3138CAE5}"/>
          </ac:spMkLst>
        </pc:spChg>
        <pc:spChg chg="add mod">
          <ac:chgData name="ariadne fyrogeni" userId="f6540a3b75c6dbac" providerId="LiveId" clId="{E99D6EFF-C322-4406-9E30-727E05B0A513}" dt="2024-11-04T09:21:10.574" v="2023" actId="208"/>
          <ac:spMkLst>
            <pc:docMk/>
            <pc:sldMk cId="1204256302" sldId="260"/>
            <ac:spMk id="3" creationId="{C064BF06-9190-7B87-E806-7E99D1A4AE6C}"/>
          </ac:spMkLst>
        </pc:spChg>
        <pc:spChg chg="add mod ord">
          <ac:chgData name="ariadne fyrogeni" userId="f6540a3b75c6dbac" providerId="LiveId" clId="{E99D6EFF-C322-4406-9E30-727E05B0A513}" dt="2024-11-04T09:20:00.464" v="2017" actId="20577"/>
          <ac:spMkLst>
            <pc:docMk/>
            <pc:sldMk cId="1204256302" sldId="260"/>
            <ac:spMk id="4" creationId="{FACCD393-4D35-1404-831E-CAC6B3E15B2C}"/>
          </ac:spMkLst>
        </pc:spChg>
        <pc:spChg chg="add mod ord">
          <ac:chgData name="ariadne fyrogeni" userId="f6540a3b75c6dbac" providerId="LiveId" clId="{E99D6EFF-C322-4406-9E30-727E05B0A513}" dt="2024-11-04T08:28:37.714" v="1652" actId="1076"/>
          <ac:spMkLst>
            <pc:docMk/>
            <pc:sldMk cId="1204256302" sldId="260"/>
            <ac:spMk id="5" creationId="{C134B6CB-F38F-E265-54C1-C9D90C91F2EA}"/>
          </ac:spMkLst>
        </pc:spChg>
        <pc:spChg chg="add mod ord">
          <ac:chgData name="ariadne fyrogeni" userId="f6540a3b75c6dbac" providerId="LiveId" clId="{E99D6EFF-C322-4406-9E30-727E05B0A513}" dt="2024-11-04T08:28:46.082" v="1653" actId="1076"/>
          <ac:spMkLst>
            <pc:docMk/>
            <pc:sldMk cId="1204256302" sldId="260"/>
            <ac:spMk id="6" creationId="{F75A9DE4-9100-2116-0EAF-E4A17A197744}"/>
          </ac:spMkLst>
        </pc:spChg>
        <pc:spChg chg="add mod">
          <ac:chgData name="ariadne fyrogeni" userId="f6540a3b75c6dbac" providerId="LiveId" clId="{E99D6EFF-C322-4406-9E30-727E05B0A513}" dt="2024-11-04T09:21:30.224" v="2026" actId="1076"/>
          <ac:spMkLst>
            <pc:docMk/>
            <pc:sldMk cId="1204256302" sldId="260"/>
            <ac:spMk id="7" creationId="{5813B12F-6417-BC99-BFA6-5B156714AABD}"/>
          </ac:spMkLst>
        </pc:spChg>
        <pc:spChg chg="add">
          <ac:chgData name="ariadne fyrogeni" userId="f6540a3b75c6dbac" providerId="LiveId" clId="{E99D6EFF-C322-4406-9E30-727E05B0A513}" dt="2024-11-01T17:26:11.857" v="279" actId="26606"/>
          <ac:spMkLst>
            <pc:docMk/>
            <pc:sldMk cId="1204256302" sldId="260"/>
            <ac:spMk id="8" creationId="{C33976D1-3430-450C-A978-87A9A6E8E71F}"/>
          </ac:spMkLst>
        </pc:spChg>
        <pc:spChg chg="add">
          <ac:chgData name="ariadne fyrogeni" userId="f6540a3b75c6dbac" providerId="LiveId" clId="{E99D6EFF-C322-4406-9E30-727E05B0A513}" dt="2024-11-01T17:26:11.857" v="279" actId="26606"/>
          <ac:spMkLst>
            <pc:docMk/>
            <pc:sldMk cId="1204256302" sldId="260"/>
            <ac:spMk id="10" creationId="{7D6AAC78-7D86-415A-ADC1-2B474807960C}"/>
          </ac:spMkLst>
        </pc:spChg>
        <pc:spChg chg="add">
          <ac:chgData name="ariadne fyrogeni" userId="f6540a3b75c6dbac" providerId="LiveId" clId="{E99D6EFF-C322-4406-9E30-727E05B0A513}" dt="2024-11-01T17:26:11.857" v="279" actId="26606"/>
          <ac:spMkLst>
            <pc:docMk/>
            <pc:sldMk cId="1204256302" sldId="260"/>
            <ac:spMk id="12" creationId="{F2A658D9-F185-44F1-BA33-D50320D1D078}"/>
          </ac:spMkLst>
        </pc:spChg>
        <pc:picChg chg="add del mod ord">
          <ac:chgData name="ariadne fyrogeni" userId="f6540a3b75c6dbac" providerId="LiveId" clId="{E99D6EFF-C322-4406-9E30-727E05B0A513}" dt="2024-11-01T19:17:46.114" v="992" actId="478"/>
          <ac:picMkLst>
            <pc:docMk/>
            <pc:sldMk cId="1204256302" sldId="260"/>
            <ac:picMk id="9" creationId="{BEDE8CE3-4119-E1F3-F0DC-7E2149E8020F}"/>
          </ac:picMkLst>
        </pc:picChg>
        <pc:picChg chg="add del mod modCrop">
          <ac:chgData name="ariadne fyrogeni" userId="f6540a3b75c6dbac" providerId="LiveId" clId="{E99D6EFF-C322-4406-9E30-727E05B0A513}" dt="2024-11-01T19:23:11.825" v="1012" actId="478"/>
          <ac:picMkLst>
            <pc:docMk/>
            <pc:sldMk cId="1204256302" sldId="260"/>
            <ac:picMk id="13" creationId="{25E88580-8ADE-2E2F-7EA3-4234858CD467}"/>
          </ac:picMkLst>
        </pc:picChg>
        <pc:picChg chg="add mod modCrop">
          <ac:chgData name="ariadne fyrogeni" userId="f6540a3b75c6dbac" providerId="LiveId" clId="{E99D6EFF-C322-4406-9E30-727E05B0A513}" dt="2024-11-01T19:24:38.534" v="1029" actId="1076"/>
          <ac:picMkLst>
            <pc:docMk/>
            <pc:sldMk cId="1204256302" sldId="260"/>
            <ac:picMk id="15" creationId="{ACADB48E-1609-987B-5684-EEE7A622EE28}"/>
          </ac:picMkLst>
        </pc:picChg>
      </pc:sldChg>
      <pc:sldChg chg="addSp delSp modSp mod modTransition setBg">
        <pc:chgData name="ariadne fyrogeni" userId="f6540a3b75c6dbac" providerId="LiveId" clId="{E99D6EFF-C322-4406-9E30-727E05B0A513}" dt="2024-11-05T21:51:53.087" v="3121" actId="1076"/>
        <pc:sldMkLst>
          <pc:docMk/>
          <pc:sldMk cId="1160992814" sldId="261"/>
        </pc:sldMkLst>
        <pc:spChg chg="add mod">
          <ac:chgData name="ariadne fyrogeni" userId="f6540a3b75c6dbac" providerId="LiveId" clId="{E99D6EFF-C322-4406-9E30-727E05B0A513}" dt="2024-11-05T21:50:55.210" v="3113"/>
          <ac:spMkLst>
            <pc:docMk/>
            <pc:sldMk cId="1160992814" sldId="261"/>
            <ac:spMk id="2" creationId="{43D88F53-0A43-3BE0-059E-016AD289F5AD}"/>
          </ac:spMkLst>
        </pc:spChg>
        <pc:spChg chg="del mod">
          <ac:chgData name="ariadne fyrogeni" userId="f6540a3b75c6dbac" providerId="LiveId" clId="{E99D6EFF-C322-4406-9E30-727E05B0A513}" dt="2024-11-04T09:48:31.163" v="2472" actId="478"/>
          <ac:spMkLst>
            <pc:docMk/>
            <pc:sldMk cId="1160992814" sldId="261"/>
            <ac:spMk id="2" creationId="{547F732A-EA51-34EC-9D04-4CFAD828AED3}"/>
          </ac:spMkLst>
        </pc:spChg>
        <pc:spChg chg="add del mod">
          <ac:chgData name="ariadne fyrogeni" userId="f6540a3b75c6dbac" providerId="LiveId" clId="{E99D6EFF-C322-4406-9E30-727E05B0A513}" dt="2024-11-04T10:13:43.198" v="2623" actId="21"/>
          <ac:spMkLst>
            <pc:docMk/>
            <pc:sldMk cId="1160992814" sldId="261"/>
            <ac:spMk id="3" creationId="{D7E4E694-A642-63C1-06FE-C1599BED5D4E}"/>
          </ac:spMkLst>
        </pc:spChg>
        <pc:spChg chg="add del mod">
          <ac:chgData name="ariadne fyrogeni" userId="f6540a3b75c6dbac" providerId="LiveId" clId="{E99D6EFF-C322-4406-9E30-727E05B0A513}" dt="2024-11-04T09:48:34.493" v="2474" actId="478"/>
          <ac:spMkLst>
            <pc:docMk/>
            <pc:sldMk cId="1160992814" sldId="261"/>
            <ac:spMk id="5" creationId="{386BF54A-3B8B-8E7D-0EAA-2FDE96AF7953}"/>
          </ac:spMkLst>
        </pc:spChg>
        <pc:spChg chg="add">
          <ac:chgData name="ariadne fyrogeni" userId="f6540a3b75c6dbac" providerId="LiveId" clId="{E99D6EFF-C322-4406-9E30-727E05B0A513}" dt="2024-11-03T18:18:15.883" v="1186" actId="26606"/>
          <ac:spMkLst>
            <pc:docMk/>
            <pc:sldMk cId="1160992814" sldId="261"/>
            <ac:spMk id="7" creationId="{8DCA398B-8CB4-4C0C-89C6-A8AB6F78D7DD}"/>
          </ac:spMkLst>
        </pc:spChg>
        <pc:spChg chg="add">
          <ac:chgData name="ariadne fyrogeni" userId="f6540a3b75c6dbac" providerId="LiveId" clId="{E99D6EFF-C322-4406-9E30-727E05B0A513}" dt="2024-11-03T18:18:15.883" v="1186" actId="26606"/>
          <ac:spMkLst>
            <pc:docMk/>
            <pc:sldMk cId="1160992814" sldId="261"/>
            <ac:spMk id="8" creationId="{9E8345C6-0280-4226-BD83-7333BA6C3AA3}"/>
          </ac:spMkLst>
        </pc:spChg>
        <pc:spChg chg="add">
          <ac:chgData name="ariadne fyrogeni" userId="f6540a3b75c6dbac" providerId="LiveId" clId="{E99D6EFF-C322-4406-9E30-727E05B0A513}" dt="2024-11-03T18:18:15.883" v="1186" actId="26606"/>
          <ac:spMkLst>
            <pc:docMk/>
            <pc:sldMk cId="1160992814" sldId="261"/>
            <ac:spMk id="9" creationId="{99823778-D290-4538-B146-1F73C3755C9D}"/>
          </ac:spMkLst>
        </pc:spChg>
        <pc:spChg chg="add del">
          <ac:chgData name="ariadne fyrogeni" userId="f6540a3b75c6dbac" providerId="LiveId" clId="{E99D6EFF-C322-4406-9E30-727E05B0A513}" dt="2024-11-03T18:17:03.107" v="1169" actId="26606"/>
          <ac:spMkLst>
            <pc:docMk/>
            <pc:sldMk cId="1160992814" sldId="261"/>
            <ac:spMk id="10" creationId="{8DCA398B-8CB4-4C0C-89C6-A8AB6F78D7DD}"/>
          </ac:spMkLst>
        </pc:spChg>
        <pc:spChg chg="add mod">
          <ac:chgData name="ariadne fyrogeni" userId="f6540a3b75c6dbac" providerId="LiveId" clId="{E99D6EFF-C322-4406-9E30-727E05B0A513}" dt="2024-11-04T10:13:59.379" v="2625" actId="1076"/>
          <ac:spMkLst>
            <pc:docMk/>
            <pc:sldMk cId="1160992814" sldId="261"/>
            <ac:spMk id="10" creationId="{F7EE5BD2-0713-91DC-44F0-650272C9FB8D}"/>
          </ac:spMkLst>
        </pc:spChg>
        <pc:spChg chg="add mod">
          <ac:chgData name="ariadne fyrogeni" userId="f6540a3b75c6dbac" providerId="LiveId" clId="{E99D6EFF-C322-4406-9E30-727E05B0A513}" dt="2024-11-03T18:43:39.714" v="1400" actId="20577"/>
          <ac:spMkLst>
            <pc:docMk/>
            <pc:sldMk cId="1160992814" sldId="261"/>
            <ac:spMk id="11" creationId="{6A20297F-03DF-F27C-29D1-5E80A299A52A}"/>
          </ac:spMkLst>
        </pc:spChg>
        <pc:spChg chg="add del">
          <ac:chgData name="ariadne fyrogeni" userId="f6540a3b75c6dbac" providerId="LiveId" clId="{E99D6EFF-C322-4406-9E30-727E05B0A513}" dt="2024-11-03T18:17:03.107" v="1169" actId="26606"/>
          <ac:spMkLst>
            <pc:docMk/>
            <pc:sldMk cId="1160992814" sldId="261"/>
            <ac:spMk id="12" creationId="{9E8345C6-0280-4226-BD83-7333BA6C3AA3}"/>
          </ac:spMkLst>
        </pc:spChg>
        <pc:spChg chg="add mod ord">
          <ac:chgData name="ariadne fyrogeni" userId="f6540a3b75c6dbac" providerId="LiveId" clId="{E99D6EFF-C322-4406-9E30-727E05B0A513}" dt="2024-11-05T21:48:49.793" v="3071" actId="20577"/>
          <ac:spMkLst>
            <pc:docMk/>
            <pc:sldMk cId="1160992814" sldId="261"/>
            <ac:spMk id="14" creationId="{90EBDC8E-CB71-C1FF-2528-D30691D512F6}"/>
          </ac:spMkLst>
        </pc:spChg>
        <pc:spChg chg="add del">
          <ac:chgData name="ariadne fyrogeni" userId="f6540a3b75c6dbac" providerId="LiveId" clId="{E99D6EFF-C322-4406-9E30-727E05B0A513}" dt="2024-11-03T18:17:03.107" v="1169" actId="26606"/>
          <ac:spMkLst>
            <pc:docMk/>
            <pc:sldMk cId="1160992814" sldId="261"/>
            <ac:spMk id="14" creationId="{99823778-D290-4538-B146-1F73C3755C9D}"/>
          </ac:spMkLst>
        </pc:spChg>
        <pc:spChg chg="add del">
          <ac:chgData name="ariadne fyrogeni" userId="f6540a3b75c6dbac" providerId="LiveId" clId="{E99D6EFF-C322-4406-9E30-727E05B0A513}" dt="2024-11-03T18:17:04.216" v="1171" actId="26606"/>
          <ac:spMkLst>
            <pc:docMk/>
            <pc:sldMk cId="1160992814" sldId="261"/>
            <ac:spMk id="16" creationId="{C966A4D4-049A-4389-B407-0E7091A07C8D}"/>
          </ac:spMkLst>
        </pc:spChg>
        <pc:spChg chg="add del">
          <ac:chgData name="ariadne fyrogeni" userId="f6540a3b75c6dbac" providerId="LiveId" clId="{E99D6EFF-C322-4406-9E30-727E05B0A513}" dt="2024-11-03T18:17:04.216" v="1171" actId="26606"/>
          <ac:spMkLst>
            <pc:docMk/>
            <pc:sldMk cId="1160992814" sldId="261"/>
            <ac:spMk id="17" creationId="{B5899359-8523-4D4D-B568-3FDFAF9821C7}"/>
          </ac:spMkLst>
        </pc:spChg>
        <pc:spChg chg="add del">
          <ac:chgData name="ariadne fyrogeni" userId="f6540a3b75c6dbac" providerId="LiveId" clId="{E99D6EFF-C322-4406-9E30-727E05B0A513}" dt="2024-11-03T18:17:04.216" v="1171" actId="26606"/>
          <ac:spMkLst>
            <pc:docMk/>
            <pc:sldMk cId="1160992814" sldId="261"/>
            <ac:spMk id="18" creationId="{2E9C9585-DA89-4D7E-BCDF-576461A1A2D9}"/>
          </ac:spMkLst>
        </pc:spChg>
        <pc:spChg chg="add mod">
          <ac:chgData name="ariadne fyrogeni" userId="f6540a3b75c6dbac" providerId="LiveId" clId="{E99D6EFF-C322-4406-9E30-727E05B0A513}" dt="2024-11-03T18:43:14.905" v="1393" actId="20577"/>
          <ac:spMkLst>
            <pc:docMk/>
            <pc:sldMk cId="1160992814" sldId="261"/>
            <ac:spMk id="19" creationId="{6DA01322-0CE3-8BB8-73EF-DF6CD006DAB8}"/>
          </ac:spMkLst>
        </pc:spChg>
        <pc:spChg chg="add del">
          <ac:chgData name="ariadne fyrogeni" userId="f6540a3b75c6dbac" providerId="LiveId" clId="{E99D6EFF-C322-4406-9E30-727E05B0A513}" dt="2024-11-03T18:17:05.175" v="1173" actId="26606"/>
          <ac:spMkLst>
            <pc:docMk/>
            <pc:sldMk cId="1160992814" sldId="261"/>
            <ac:spMk id="20" creationId="{8DCA398B-8CB4-4C0C-89C6-A8AB6F78D7DD}"/>
          </ac:spMkLst>
        </pc:spChg>
        <pc:spChg chg="add del">
          <ac:chgData name="ariadne fyrogeni" userId="f6540a3b75c6dbac" providerId="LiveId" clId="{E99D6EFF-C322-4406-9E30-727E05B0A513}" dt="2024-11-03T18:17:05.175" v="1173" actId="26606"/>
          <ac:spMkLst>
            <pc:docMk/>
            <pc:sldMk cId="1160992814" sldId="261"/>
            <ac:spMk id="21" creationId="{9E8345C6-0280-4226-BD83-7333BA6C3AA3}"/>
          </ac:spMkLst>
        </pc:spChg>
        <pc:spChg chg="add del">
          <ac:chgData name="ariadne fyrogeni" userId="f6540a3b75c6dbac" providerId="LiveId" clId="{E99D6EFF-C322-4406-9E30-727E05B0A513}" dt="2024-11-03T18:17:05.175" v="1173" actId="26606"/>
          <ac:spMkLst>
            <pc:docMk/>
            <pc:sldMk cId="1160992814" sldId="261"/>
            <ac:spMk id="22" creationId="{99823778-D290-4538-B146-1F73C3755C9D}"/>
          </ac:spMkLst>
        </pc:spChg>
        <pc:spChg chg="add del mod">
          <ac:chgData name="ariadne fyrogeni" userId="f6540a3b75c6dbac" providerId="LiveId" clId="{E99D6EFF-C322-4406-9E30-727E05B0A513}" dt="2024-11-04T10:01:07.271" v="2570" actId="21"/>
          <ac:spMkLst>
            <pc:docMk/>
            <pc:sldMk cId="1160992814" sldId="261"/>
            <ac:spMk id="24" creationId="{7E06BCE0-BF38-4596-804F-C39F9565CCF7}"/>
          </ac:spMkLst>
        </pc:spChg>
        <pc:spChg chg="add del">
          <ac:chgData name="ariadne fyrogeni" userId="f6540a3b75c6dbac" providerId="LiveId" clId="{E99D6EFF-C322-4406-9E30-727E05B0A513}" dt="2024-11-03T18:17:05.926" v="1175" actId="26606"/>
          <ac:spMkLst>
            <pc:docMk/>
            <pc:sldMk cId="1160992814" sldId="261"/>
            <ac:spMk id="24" creationId="{C966A4D4-049A-4389-B407-0E7091A07C8D}"/>
          </ac:spMkLst>
        </pc:spChg>
        <pc:spChg chg="add del">
          <ac:chgData name="ariadne fyrogeni" userId="f6540a3b75c6dbac" providerId="LiveId" clId="{E99D6EFF-C322-4406-9E30-727E05B0A513}" dt="2024-11-03T18:17:05.926" v="1175" actId="26606"/>
          <ac:spMkLst>
            <pc:docMk/>
            <pc:sldMk cId="1160992814" sldId="261"/>
            <ac:spMk id="25" creationId="{B5899359-8523-4D4D-B568-3FDFAF9821C7}"/>
          </ac:spMkLst>
        </pc:spChg>
        <pc:spChg chg="add del">
          <ac:chgData name="ariadne fyrogeni" userId="f6540a3b75c6dbac" providerId="LiveId" clId="{E99D6EFF-C322-4406-9E30-727E05B0A513}" dt="2024-11-03T18:17:05.926" v="1175" actId="26606"/>
          <ac:spMkLst>
            <pc:docMk/>
            <pc:sldMk cId="1160992814" sldId="261"/>
            <ac:spMk id="26" creationId="{2E9C9585-DA89-4D7E-BCDF-576461A1A2D9}"/>
          </ac:spMkLst>
        </pc:spChg>
        <pc:spChg chg="add del">
          <ac:chgData name="ariadne fyrogeni" userId="f6540a3b75c6dbac" providerId="LiveId" clId="{E99D6EFF-C322-4406-9E30-727E05B0A513}" dt="2024-11-03T18:17:41.907" v="1183" actId="26606"/>
          <ac:spMkLst>
            <pc:docMk/>
            <pc:sldMk cId="1160992814" sldId="261"/>
            <ac:spMk id="28" creationId="{8DCA398B-8CB4-4C0C-89C6-A8AB6F78D7DD}"/>
          </ac:spMkLst>
        </pc:spChg>
        <pc:spChg chg="add del">
          <ac:chgData name="ariadne fyrogeni" userId="f6540a3b75c6dbac" providerId="LiveId" clId="{E99D6EFF-C322-4406-9E30-727E05B0A513}" dt="2024-11-03T18:17:41.907" v="1183" actId="26606"/>
          <ac:spMkLst>
            <pc:docMk/>
            <pc:sldMk cId="1160992814" sldId="261"/>
            <ac:spMk id="29" creationId="{9E8345C6-0280-4226-BD83-7333BA6C3AA3}"/>
          </ac:spMkLst>
        </pc:spChg>
        <pc:spChg chg="add del">
          <ac:chgData name="ariadne fyrogeni" userId="f6540a3b75c6dbac" providerId="LiveId" clId="{E99D6EFF-C322-4406-9E30-727E05B0A513}" dt="2024-11-03T18:17:41.907" v="1183" actId="26606"/>
          <ac:spMkLst>
            <pc:docMk/>
            <pc:sldMk cId="1160992814" sldId="261"/>
            <ac:spMk id="30" creationId="{99823778-D290-4538-B146-1F73C3755C9D}"/>
          </ac:spMkLst>
        </pc:spChg>
        <pc:spChg chg="add del mod">
          <ac:chgData name="ariadne fyrogeni" userId="f6540a3b75c6dbac" providerId="LiveId" clId="{E99D6EFF-C322-4406-9E30-727E05B0A513}" dt="2024-11-04T10:14:04.729" v="2627" actId="478"/>
          <ac:spMkLst>
            <pc:docMk/>
            <pc:sldMk cId="1160992814" sldId="261"/>
            <ac:spMk id="32" creationId="{A0A5335E-40DD-972D-82E6-BDC424A977F6}"/>
          </ac:spMkLst>
        </pc:spChg>
        <pc:spChg chg="add mod ord">
          <ac:chgData name="ariadne fyrogeni" userId="f6540a3b75c6dbac" providerId="LiveId" clId="{E99D6EFF-C322-4406-9E30-727E05B0A513}" dt="2024-11-04T10:14:46.196" v="2636" actId="1076"/>
          <ac:spMkLst>
            <pc:docMk/>
            <pc:sldMk cId="1160992814" sldId="261"/>
            <ac:spMk id="33" creationId="{D7E4E694-A642-63C1-06FE-C1599BED5D4E}"/>
          </ac:spMkLst>
        </pc:spChg>
        <pc:picChg chg="add del mod modCrop">
          <ac:chgData name="ariadne fyrogeni" userId="f6540a3b75c6dbac" providerId="LiveId" clId="{E99D6EFF-C322-4406-9E30-727E05B0A513}" dt="2024-11-03T18:18:18.346" v="1187" actId="478"/>
          <ac:picMkLst>
            <pc:docMk/>
            <pc:sldMk cId="1160992814" sldId="261"/>
            <ac:picMk id="5" creationId="{6D2C0A8A-57BB-AE83-9CC2-5B7D9C9EF80C}"/>
          </ac:picMkLst>
        </pc:picChg>
        <pc:picChg chg="add mod">
          <ac:chgData name="ariadne fyrogeni" userId="f6540a3b75c6dbac" providerId="LiveId" clId="{E99D6EFF-C322-4406-9E30-727E05B0A513}" dt="2024-11-03T18:43:48.007" v="1401" actId="1076"/>
          <ac:picMkLst>
            <pc:docMk/>
            <pc:sldMk cId="1160992814" sldId="261"/>
            <ac:picMk id="6" creationId="{362D45EA-3EB7-6DD6-1AAC-D759CE683A70}"/>
          </ac:picMkLst>
        </pc:picChg>
        <pc:picChg chg="add del mod ord">
          <ac:chgData name="ariadne fyrogeni" userId="f6540a3b75c6dbac" providerId="LiveId" clId="{E99D6EFF-C322-4406-9E30-727E05B0A513}" dt="2024-11-04T09:51:13.033" v="2487" actId="22"/>
          <ac:picMkLst>
            <pc:docMk/>
            <pc:sldMk cId="1160992814" sldId="261"/>
            <ac:picMk id="13" creationId="{FA43CBA9-2006-D64D-F526-2764FA3E3B76}"/>
          </ac:picMkLst>
        </pc:picChg>
        <pc:picChg chg="add del mod">
          <ac:chgData name="ariadne fyrogeni" userId="f6540a3b75c6dbac" providerId="LiveId" clId="{E99D6EFF-C322-4406-9E30-727E05B0A513}" dt="2024-11-04T10:10:17.740" v="2606" actId="478"/>
          <ac:picMkLst>
            <pc:docMk/>
            <pc:sldMk cId="1160992814" sldId="261"/>
            <ac:picMk id="15" creationId="{315AF754-23C6-3239-3DD2-4ACED17C5D46}"/>
          </ac:picMkLst>
        </pc:picChg>
        <pc:picChg chg="add mod ord modCrop">
          <ac:chgData name="ariadne fyrogeni" userId="f6540a3b75c6dbac" providerId="LiveId" clId="{E99D6EFF-C322-4406-9E30-727E05B0A513}" dt="2024-11-04T10:14:54.277" v="2637" actId="1076"/>
          <ac:picMkLst>
            <pc:docMk/>
            <pc:sldMk cId="1160992814" sldId="261"/>
            <ac:picMk id="17" creationId="{3CD82776-A325-3E53-5E68-F75917721773}"/>
          </ac:picMkLst>
        </pc:picChg>
        <pc:picChg chg="add mod">
          <ac:chgData name="ariadne fyrogeni" userId="f6540a3b75c6dbac" providerId="LiveId" clId="{E99D6EFF-C322-4406-9E30-727E05B0A513}" dt="2024-11-04T10:00:44.219" v="2565" actId="931"/>
          <ac:picMkLst>
            <pc:docMk/>
            <pc:sldMk cId="1160992814" sldId="261"/>
            <ac:picMk id="20" creationId="{24333884-6E19-F147-57B5-9D7B00101AE4}"/>
          </ac:picMkLst>
        </pc:picChg>
        <pc:picChg chg="add del mod">
          <ac:chgData name="ariadne fyrogeni" userId="f6540a3b75c6dbac" providerId="LiveId" clId="{E99D6EFF-C322-4406-9E30-727E05B0A513}" dt="2024-11-04T10:01:07.612" v="2572" actId="931"/>
          <ac:picMkLst>
            <pc:docMk/>
            <pc:sldMk cId="1160992814" sldId="261"/>
            <ac:picMk id="22" creationId="{269C44E8-E7CC-A8B7-5539-F011DAB438FA}"/>
          </ac:picMkLst>
        </pc:picChg>
        <pc:picChg chg="add del mod">
          <ac:chgData name="ariadne fyrogeni" userId="f6540a3b75c6dbac" providerId="LiveId" clId="{E99D6EFF-C322-4406-9E30-727E05B0A513}" dt="2024-11-04T10:03:12.343" v="2577" actId="478"/>
          <ac:picMkLst>
            <pc:docMk/>
            <pc:sldMk cId="1160992814" sldId="261"/>
            <ac:picMk id="25" creationId="{269C44E8-E7CC-A8B7-5539-F011DAB438FA}"/>
          </ac:picMkLst>
        </pc:picChg>
        <pc:picChg chg="add del mod">
          <ac:chgData name="ariadne fyrogeni" userId="f6540a3b75c6dbac" providerId="LiveId" clId="{E99D6EFF-C322-4406-9E30-727E05B0A513}" dt="2024-11-04T10:03:17.307" v="2579" actId="478"/>
          <ac:picMkLst>
            <pc:docMk/>
            <pc:sldMk cId="1160992814" sldId="261"/>
            <ac:picMk id="26" creationId="{EB56AABB-510D-AE40-5128-92748935E496}"/>
          </ac:picMkLst>
        </pc:picChg>
        <pc:picChg chg="add mod ord modCrop">
          <ac:chgData name="ariadne fyrogeni" userId="f6540a3b75c6dbac" providerId="LiveId" clId="{E99D6EFF-C322-4406-9E30-727E05B0A513}" dt="2024-11-05T21:51:26.574" v="3118" actId="1076"/>
          <ac:picMkLst>
            <pc:docMk/>
            <pc:sldMk cId="1160992814" sldId="261"/>
            <ac:picMk id="28" creationId="{226697B5-ACD7-6837-D305-183B17C707E4}"/>
          </ac:picMkLst>
        </pc:picChg>
        <pc:picChg chg="add mod">
          <ac:chgData name="ariadne fyrogeni" userId="f6540a3b75c6dbac" providerId="LiveId" clId="{E99D6EFF-C322-4406-9E30-727E05B0A513}" dt="2024-11-05T21:51:53.087" v="3121" actId="1076"/>
          <ac:picMkLst>
            <pc:docMk/>
            <pc:sldMk cId="1160992814" sldId="261"/>
            <ac:picMk id="30" creationId="{DD49E89B-A568-5007-3781-2F0DE03C916D}"/>
          </ac:picMkLst>
        </pc:picChg>
      </pc:sldChg>
      <pc:sldChg chg="modSp del">
        <pc:chgData name="ariadne fyrogeni" userId="f6540a3b75c6dbac" providerId="LiveId" clId="{E99D6EFF-C322-4406-9E30-727E05B0A513}" dt="2024-11-01T18:24:51.771" v="855" actId="47"/>
        <pc:sldMkLst>
          <pc:docMk/>
          <pc:sldMk cId="3653864961" sldId="262"/>
        </pc:sldMkLst>
        <pc:spChg chg="mod">
          <ac:chgData name="ariadne fyrogeni" userId="f6540a3b75c6dbac" providerId="LiveId" clId="{E99D6EFF-C322-4406-9E30-727E05B0A513}" dt="2024-11-01T16:33:39.897" v="47"/>
          <ac:spMkLst>
            <pc:docMk/>
            <pc:sldMk cId="3653864961" sldId="262"/>
            <ac:spMk id="2" creationId="{88FE9880-8306-E6D1-D2C0-A8D8ABD98569}"/>
          </ac:spMkLst>
        </pc:spChg>
        <pc:spChg chg="mod">
          <ac:chgData name="ariadne fyrogeni" userId="f6540a3b75c6dbac" providerId="LiveId" clId="{E99D6EFF-C322-4406-9E30-727E05B0A513}" dt="2024-11-01T16:33:39.897" v="47"/>
          <ac:spMkLst>
            <pc:docMk/>
            <pc:sldMk cId="3653864961" sldId="262"/>
            <ac:spMk id="3" creationId="{7486B125-E113-F1F1-0F78-9D23B2B896EB}"/>
          </ac:spMkLst>
        </pc:spChg>
      </pc:sldChg>
      <pc:sldChg chg="addSp delSp modSp del mod modTransition setBg">
        <pc:chgData name="ariadne fyrogeni" userId="f6540a3b75c6dbac" providerId="LiveId" clId="{E99D6EFF-C322-4406-9E30-727E05B0A513}" dt="2024-11-05T22:27:17.536" v="3355" actId="47"/>
        <pc:sldMkLst>
          <pc:docMk/>
          <pc:sldMk cId="775721292" sldId="263"/>
        </pc:sldMkLst>
        <pc:spChg chg="mod ord">
          <ac:chgData name="ariadne fyrogeni" userId="f6540a3b75c6dbac" providerId="LiveId" clId="{E99D6EFF-C322-4406-9E30-727E05B0A513}" dt="2024-11-04T00:04:59.124" v="1650" actId="255"/>
          <ac:spMkLst>
            <pc:docMk/>
            <pc:sldMk cId="775721292" sldId="263"/>
            <ac:spMk id="2" creationId="{A98C5B00-DBCC-E505-E698-EEC7097C0D01}"/>
          </ac:spMkLst>
        </pc:spChg>
        <pc:spChg chg="del mod">
          <ac:chgData name="ariadne fyrogeni" userId="f6540a3b75c6dbac" providerId="LiveId" clId="{E99D6EFF-C322-4406-9E30-727E05B0A513}" dt="2024-11-03T23:55:08.930" v="1530" actId="931"/>
          <ac:spMkLst>
            <pc:docMk/>
            <pc:sldMk cId="775721292" sldId="263"/>
            <ac:spMk id="3" creationId="{C67CE670-7FDB-D0ED-1A7D-EDD07CD62B2F}"/>
          </ac:spMkLst>
        </pc:spChg>
        <pc:spChg chg="add del mod">
          <ac:chgData name="ariadne fyrogeni" userId="f6540a3b75c6dbac" providerId="LiveId" clId="{E99D6EFF-C322-4406-9E30-727E05B0A513}" dt="2024-11-03T23:55:41.803" v="1548" actId="478"/>
          <ac:spMkLst>
            <pc:docMk/>
            <pc:sldMk cId="775721292" sldId="263"/>
            <ac:spMk id="11" creationId="{864353FF-608C-582E-AC0E-D1BD1F7EDCDA}"/>
          </ac:spMkLst>
        </pc:spChg>
        <pc:spChg chg="add">
          <ac:chgData name="ariadne fyrogeni" userId="f6540a3b75c6dbac" providerId="LiveId" clId="{E99D6EFF-C322-4406-9E30-727E05B0A513}" dt="2024-11-03T23:57:20.504" v="1567" actId="26606"/>
          <ac:spMkLst>
            <pc:docMk/>
            <pc:sldMk cId="775721292" sldId="263"/>
            <ac:spMk id="12" creationId="{5FA21C72-692C-49FD-9EB4-DDDDDEBD4BD6}"/>
          </ac:spMkLst>
        </pc:spChg>
        <pc:spChg chg="add">
          <ac:chgData name="ariadne fyrogeni" userId="f6540a3b75c6dbac" providerId="LiveId" clId="{E99D6EFF-C322-4406-9E30-727E05B0A513}" dt="2024-11-03T23:57:20.504" v="1567" actId="26606"/>
          <ac:spMkLst>
            <pc:docMk/>
            <pc:sldMk cId="775721292" sldId="263"/>
            <ac:spMk id="14" creationId="{FBAF941A-6830-47A3-B63C-7C7B66AEA73B}"/>
          </ac:spMkLst>
        </pc:spChg>
        <pc:picChg chg="add mod">
          <ac:chgData name="ariadne fyrogeni" userId="f6540a3b75c6dbac" providerId="LiveId" clId="{E99D6EFF-C322-4406-9E30-727E05B0A513}" dt="2024-11-05T22:18:30.213" v="3239"/>
          <ac:picMkLst>
            <pc:docMk/>
            <pc:sldMk cId="775721292" sldId="263"/>
            <ac:picMk id="3" creationId="{20C11F16-3E4A-418E-5196-57FAA3849AB5}"/>
          </ac:picMkLst>
        </pc:picChg>
        <pc:picChg chg="add del mod">
          <ac:chgData name="ariadne fyrogeni" userId="f6540a3b75c6dbac" providerId="LiveId" clId="{E99D6EFF-C322-4406-9E30-727E05B0A513}" dt="2024-11-05T22:18:23.731" v="3238" actId="478"/>
          <ac:picMkLst>
            <pc:docMk/>
            <pc:sldMk cId="775721292" sldId="263"/>
            <ac:picMk id="4" creationId="{B9517B18-215E-48C1-166F-F1CADB215238}"/>
          </ac:picMkLst>
        </pc:picChg>
        <pc:picChg chg="add del mod">
          <ac:chgData name="ariadne fyrogeni" userId="f6540a3b75c6dbac" providerId="LiveId" clId="{E99D6EFF-C322-4406-9E30-727E05B0A513}" dt="2024-11-03T23:55:38.876" v="1547" actId="478"/>
          <ac:picMkLst>
            <pc:docMk/>
            <pc:sldMk cId="775721292" sldId="263"/>
            <ac:picMk id="5" creationId="{63654444-61C9-5FFB-253A-640485B1E68B}"/>
          </ac:picMkLst>
        </pc:picChg>
        <pc:picChg chg="add mod">
          <ac:chgData name="ariadne fyrogeni" userId="f6540a3b75c6dbac" providerId="LiveId" clId="{E99D6EFF-C322-4406-9E30-727E05B0A513}" dt="2024-11-05T22:19:17.715" v="3240" actId="108"/>
          <ac:picMkLst>
            <pc:docMk/>
            <pc:sldMk cId="775721292" sldId="263"/>
            <ac:picMk id="7" creationId="{562A65A5-7DF0-1077-0EE7-4F9DD09922FE}"/>
          </ac:picMkLst>
        </pc:picChg>
        <pc:picChg chg="add del mod">
          <ac:chgData name="ariadne fyrogeni" userId="f6540a3b75c6dbac" providerId="LiveId" clId="{E99D6EFF-C322-4406-9E30-727E05B0A513}" dt="2024-11-03T23:55:37.578" v="1546" actId="478"/>
          <ac:picMkLst>
            <pc:docMk/>
            <pc:sldMk cId="775721292" sldId="263"/>
            <ac:picMk id="9" creationId="{BE7B6226-F69C-DB77-AE8E-419FB00D2E45}"/>
          </ac:picMkLst>
        </pc:picChg>
      </pc:sldChg>
      <pc:sldChg chg="addSp delSp modSp mod modTransition setBg modAnim">
        <pc:chgData name="ariadne fyrogeni" userId="f6540a3b75c6dbac" providerId="LiveId" clId="{E99D6EFF-C322-4406-9E30-727E05B0A513}" dt="2024-11-07T15:31:20.387" v="3702"/>
        <pc:sldMkLst>
          <pc:docMk/>
          <pc:sldMk cId="1278391566" sldId="264"/>
        </pc:sldMkLst>
        <pc:spChg chg="mod">
          <ac:chgData name="ariadne fyrogeni" userId="f6540a3b75c6dbac" providerId="LiveId" clId="{E99D6EFF-C322-4406-9E30-727E05B0A513}" dt="2024-11-01T17:55:36.035" v="511" actId="26606"/>
          <ac:spMkLst>
            <pc:docMk/>
            <pc:sldMk cId="1278391566" sldId="264"/>
            <ac:spMk id="2" creationId="{775C89D7-3A8E-D3FB-584B-F6604BF00444}"/>
          </ac:spMkLst>
        </pc:spChg>
        <pc:spChg chg="del mod">
          <ac:chgData name="ariadne fyrogeni" userId="f6540a3b75c6dbac" providerId="LiveId" clId="{E99D6EFF-C322-4406-9E30-727E05B0A513}" dt="2024-11-01T16:34:43.078" v="50" actId="26606"/>
          <ac:spMkLst>
            <pc:docMk/>
            <pc:sldMk cId="1278391566" sldId="264"/>
            <ac:spMk id="3" creationId="{41EBA0DD-BE0D-D5D0-5DC7-312C9D619AFB}"/>
          </ac:spMkLst>
        </pc:spChg>
        <pc:spChg chg="add del mod">
          <ac:chgData name="ariadne fyrogeni" userId="f6540a3b75c6dbac" providerId="LiveId" clId="{E99D6EFF-C322-4406-9E30-727E05B0A513}" dt="2024-11-01T17:55:52.568" v="516" actId="478"/>
          <ac:spMkLst>
            <pc:docMk/>
            <pc:sldMk cId="1278391566" sldId="264"/>
            <ac:spMk id="6" creationId="{4AC58FBF-C075-F46D-AD34-9541D3643EE1}"/>
          </ac:spMkLst>
        </pc:spChg>
        <pc:spChg chg="add del">
          <ac:chgData name="ariadne fyrogeni" userId="f6540a3b75c6dbac" providerId="LiveId" clId="{E99D6EFF-C322-4406-9E30-727E05B0A513}" dt="2024-11-01T17:55:36.035" v="511" actId="26606"/>
          <ac:spMkLst>
            <pc:docMk/>
            <pc:sldMk cId="1278391566" sldId="264"/>
            <ac:spMk id="9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55:36.035" v="511" actId="26606"/>
          <ac:spMkLst>
            <pc:docMk/>
            <pc:sldMk cId="1278391566" sldId="264"/>
            <ac:spMk id="11" creationId="{AA6D0FDE-0241-4C21-A720-A69475358235}"/>
          </ac:spMkLst>
        </pc:spChg>
        <pc:spChg chg="add">
          <ac:chgData name="ariadne fyrogeni" userId="f6540a3b75c6dbac" providerId="LiveId" clId="{E99D6EFF-C322-4406-9E30-727E05B0A513}" dt="2024-11-01T17:55:36.035" v="511" actId="26606"/>
          <ac:spMkLst>
            <pc:docMk/>
            <pc:sldMk cId="1278391566" sldId="264"/>
            <ac:spMk id="16" creationId="{4E866FF9-A729-45F0-A163-10E89E871602}"/>
          </ac:spMkLst>
        </pc:spChg>
        <pc:spChg chg="add">
          <ac:chgData name="ariadne fyrogeni" userId="f6540a3b75c6dbac" providerId="LiveId" clId="{E99D6EFF-C322-4406-9E30-727E05B0A513}" dt="2024-11-01T17:55:36.035" v="511" actId="26606"/>
          <ac:spMkLst>
            <pc:docMk/>
            <pc:sldMk cId="1278391566" sldId="264"/>
            <ac:spMk id="18" creationId="{A804366F-2366-4688-98E7-B101C7BC6146}"/>
          </ac:spMkLst>
        </pc:spChg>
        <pc:graphicFrameChg chg="add del mod modGraphic">
          <ac:chgData name="ariadne fyrogeni" userId="f6540a3b75c6dbac" providerId="LiveId" clId="{E99D6EFF-C322-4406-9E30-727E05B0A513}" dt="2024-11-01T17:55:39.327" v="512" actId="478"/>
          <ac:graphicFrameMkLst>
            <pc:docMk/>
            <pc:sldMk cId="1278391566" sldId="264"/>
            <ac:graphicFrameMk id="5" creationId="{D95890A3-EC86-F217-86B7-6F43671670D7}"/>
          </ac:graphicFrameMkLst>
        </pc:graphicFrameChg>
        <pc:graphicFrameChg chg="add mod">
          <ac:chgData name="ariadne fyrogeni" userId="f6540a3b75c6dbac" providerId="LiveId" clId="{E99D6EFF-C322-4406-9E30-727E05B0A513}" dt="2024-11-01T17:55:45.781" v="514"/>
          <ac:graphicFrameMkLst>
            <pc:docMk/>
            <pc:sldMk cId="1278391566" sldId="264"/>
            <ac:graphicFrameMk id="7" creationId="{BCD23013-A07F-CA9E-A9BF-5C99C80D6B97}"/>
          </ac:graphicFrameMkLst>
        </pc:graphicFrameChg>
        <pc:graphicFrameChg chg="add mod modGraphic">
          <ac:chgData name="ariadne fyrogeni" userId="f6540a3b75c6dbac" providerId="LiveId" clId="{E99D6EFF-C322-4406-9E30-727E05B0A513}" dt="2024-11-04T09:39:57.401" v="2440" actId="113"/>
          <ac:graphicFrameMkLst>
            <pc:docMk/>
            <pc:sldMk cId="1278391566" sldId="264"/>
            <ac:graphicFrameMk id="8" creationId="{349E3091-BD46-67A9-589C-6DB9E56311A7}"/>
          </ac:graphicFrameMkLst>
        </pc:graphicFrameChg>
      </pc:sldChg>
      <pc:sldChg chg="addSp delSp modSp mod modTransition setBg">
        <pc:chgData name="ariadne fyrogeni" userId="f6540a3b75c6dbac" providerId="LiveId" clId="{E99D6EFF-C322-4406-9E30-727E05B0A513}" dt="2024-11-04T15:54:28.734" v="2654"/>
        <pc:sldMkLst>
          <pc:docMk/>
          <pc:sldMk cId="1211708851" sldId="266"/>
        </pc:sldMkLst>
        <pc:spChg chg="del mod">
          <ac:chgData name="ariadne fyrogeni" userId="f6540a3b75c6dbac" providerId="LiveId" clId="{E99D6EFF-C322-4406-9E30-727E05B0A513}" dt="2024-11-01T17:36:48.101" v="340" actId="478"/>
          <ac:spMkLst>
            <pc:docMk/>
            <pc:sldMk cId="1211708851" sldId="266"/>
            <ac:spMk id="2" creationId="{614BADF2-FB29-AE2C-09E6-7D3FAF80E2E1}"/>
          </ac:spMkLst>
        </pc:spChg>
        <pc:spChg chg="mod ord">
          <ac:chgData name="ariadne fyrogeni" userId="f6540a3b75c6dbac" providerId="LiveId" clId="{E99D6EFF-C322-4406-9E30-727E05B0A513}" dt="2024-11-01T17:43:35.513" v="435" actId="6549"/>
          <ac:spMkLst>
            <pc:docMk/>
            <pc:sldMk cId="1211708851" sldId="266"/>
            <ac:spMk id="3" creationId="{B860071C-43CA-5E9B-C216-3DE34F9E2316}"/>
          </ac:spMkLst>
        </pc:spChg>
        <pc:spChg chg="add mod">
          <ac:chgData name="ariadne fyrogeni" userId="f6540a3b75c6dbac" providerId="LiveId" clId="{E99D6EFF-C322-4406-9E30-727E05B0A513}" dt="2024-11-01T17:36:44.312" v="339"/>
          <ac:spMkLst>
            <pc:docMk/>
            <pc:sldMk cId="1211708851" sldId="266"/>
            <ac:spMk id="4" creationId="{67D0C37C-FDC2-05C9-A375-3125CF15DFE2}"/>
          </ac:spMkLst>
        </pc:spChg>
        <pc:spChg chg="add mod">
          <ac:chgData name="ariadne fyrogeni" userId="f6540a3b75c6dbac" providerId="LiveId" clId="{E99D6EFF-C322-4406-9E30-727E05B0A513}" dt="2024-11-01T17:39:44.227" v="372" actId="1076"/>
          <ac:spMkLst>
            <pc:docMk/>
            <pc:sldMk cId="1211708851" sldId="266"/>
            <ac:spMk id="8" creationId="{1C3CF9F1-3380-8D57-3E64-9132E7B93D0D}"/>
          </ac:spMkLst>
        </pc:spChg>
        <pc:spChg chg="add del mod">
          <ac:chgData name="ariadne fyrogeni" userId="f6540a3b75c6dbac" providerId="LiveId" clId="{E99D6EFF-C322-4406-9E30-727E05B0A513}" dt="2024-11-01T17:39:10.519" v="363" actId="478"/>
          <ac:spMkLst>
            <pc:docMk/>
            <pc:sldMk cId="1211708851" sldId="266"/>
            <ac:spMk id="10" creationId="{5D43DB90-AB6A-367B-6568-D0C23DF44098}"/>
          </ac:spMkLst>
        </pc:spChg>
        <pc:spChg chg="add">
          <ac:chgData name="ariadne fyrogeni" userId="f6540a3b75c6dbac" providerId="LiveId" clId="{E99D6EFF-C322-4406-9E30-727E05B0A513}" dt="2024-11-01T17:36:17.571" v="338" actId="26606"/>
          <ac:spMkLst>
            <pc:docMk/>
            <pc:sldMk cId="1211708851" sldId="266"/>
            <ac:spMk id="16" creationId="{930BC020-BDBF-49EB-9898-BAB5BF559317}"/>
          </ac:spMkLst>
        </pc:spChg>
        <pc:spChg chg="add">
          <ac:chgData name="ariadne fyrogeni" userId="f6540a3b75c6dbac" providerId="LiveId" clId="{E99D6EFF-C322-4406-9E30-727E05B0A513}" dt="2024-11-01T17:36:17.571" v="338" actId="26606"/>
          <ac:spMkLst>
            <pc:docMk/>
            <pc:sldMk cId="1211708851" sldId="266"/>
            <ac:spMk id="18" creationId="{64950C64-5D81-40F1-9601-8BA0D63BAE74}"/>
          </ac:spMkLst>
        </pc:spChg>
        <pc:graphicFrameChg chg="add del mod modGraphic">
          <ac:chgData name="ariadne fyrogeni" userId="f6540a3b75c6dbac" providerId="LiveId" clId="{E99D6EFF-C322-4406-9E30-727E05B0A513}" dt="2024-11-01T17:43:40.899" v="436" actId="21"/>
          <ac:graphicFrameMkLst>
            <pc:docMk/>
            <pc:sldMk cId="1211708851" sldId="266"/>
            <ac:graphicFrameMk id="12" creationId="{F308762B-1C0E-F84A-45F8-78164F2F89D2}"/>
          </ac:graphicFrameMkLst>
        </pc:graphicFrameChg>
        <pc:graphicFrameChg chg="add mod modGraphic">
          <ac:chgData name="ariadne fyrogeni" userId="f6540a3b75c6dbac" providerId="LiveId" clId="{E99D6EFF-C322-4406-9E30-727E05B0A513}" dt="2024-11-01T20:07:34.645" v="1164" actId="20577"/>
          <ac:graphicFrameMkLst>
            <pc:docMk/>
            <pc:sldMk cId="1211708851" sldId="266"/>
            <ac:graphicFrameMk id="17" creationId="{F308762B-1C0E-F84A-45F8-78164F2F89D2}"/>
          </ac:graphicFrameMkLst>
        </pc:graphicFrameChg>
        <pc:picChg chg="add mod ord">
          <ac:chgData name="ariadne fyrogeni" userId="f6540a3b75c6dbac" providerId="LiveId" clId="{E99D6EFF-C322-4406-9E30-727E05B0A513}" dt="2024-11-01T20:06:11.048" v="1146" actId="1076"/>
          <ac:picMkLst>
            <pc:docMk/>
            <pc:sldMk cId="1211708851" sldId="266"/>
            <ac:picMk id="5" creationId="{3D017674-3E59-C917-FE9F-92C224ABE57A}"/>
          </ac:picMkLst>
        </pc:picChg>
        <pc:picChg chg="add del mod">
          <ac:chgData name="ariadne fyrogeni" userId="f6540a3b75c6dbac" providerId="LiveId" clId="{E99D6EFF-C322-4406-9E30-727E05B0A513}" dt="2024-11-01T17:41:36.495" v="407" actId="21"/>
          <ac:picMkLst>
            <pc:docMk/>
            <pc:sldMk cId="1211708851" sldId="266"/>
            <ac:picMk id="7" creationId="{7A8B4A60-383A-C931-AEB9-75B73AA6EA4A}"/>
          </ac:picMkLst>
        </pc:picChg>
        <pc:picChg chg="add mod ord">
          <ac:chgData name="ariadne fyrogeni" userId="f6540a3b75c6dbac" providerId="LiveId" clId="{E99D6EFF-C322-4406-9E30-727E05B0A513}" dt="2024-11-01T20:05:50.652" v="1144" actId="1076"/>
          <ac:picMkLst>
            <pc:docMk/>
            <pc:sldMk cId="1211708851" sldId="266"/>
            <ac:picMk id="9" creationId="{C27FF0FF-E623-4F9A-F86D-EB04DB693B3A}"/>
          </ac:picMkLst>
        </pc:picChg>
        <pc:picChg chg="add del mod">
          <ac:chgData name="ariadne fyrogeni" userId="f6540a3b75c6dbac" providerId="LiveId" clId="{E99D6EFF-C322-4406-9E30-727E05B0A513}" dt="2024-11-01T17:41:53.828" v="410" actId="21"/>
          <ac:picMkLst>
            <pc:docMk/>
            <pc:sldMk cId="1211708851" sldId="266"/>
            <ac:picMk id="11" creationId="{B92BB667-9AFF-2CE0-DAA7-516275EBFB0C}"/>
          </ac:picMkLst>
        </pc:picChg>
        <pc:picChg chg="add mod ord">
          <ac:chgData name="ariadne fyrogeni" userId="f6540a3b75c6dbac" providerId="LiveId" clId="{E99D6EFF-C322-4406-9E30-727E05B0A513}" dt="2024-11-01T20:06:02.354" v="1145" actId="1076"/>
          <ac:picMkLst>
            <pc:docMk/>
            <pc:sldMk cId="1211708851" sldId="266"/>
            <ac:picMk id="13" creationId="{7A8B4A60-383A-C931-AEB9-75B73AA6EA4A}"/>
          </ac:picMkLst>
        </pc:picChg>
        <pc:picChg chg="add mod ord">
          <ac:chgData name="ariadne fyrogeni" userId="f6540a3b75c6dbac" providerId="LiveId" clId="{E99D6EFF-C322-4406-9E30-727E05B0A513}" dt="2024-11-01T20:06:25.013" v="1148" actId="1076"/>
          <ac:picMkLst>
            <pc:docMk/>
            <pc:sldMk cId="1211708851" sldId="266"/>
            <ac:picMk id="14" creationId="{B92BB667-9AFF-2CE0-DAA7-516275EBFB0C}"/>
          </ac:picMkLst>
        </pc:picChg>
        <pc:picChg chg="add del mod">
          <ac:chgData name="ariadne fyrogeni" userId="f6540a3b75c6dbac" providerId="LiveId" clId="{E99D6EFF-C322-4406-9E30-727E05B0A513}" dt="2024-11-01T17:42:29.500" v="418" actId="478"/>
          <ac:picMkLst>
            <pc:docMk/>
            <pc:sldMk cId="1211708851" sldId="266"/>
            <ac:picMk id="15" creationId="{00CE7CF9-6D28-EF1A-B4FF-EEFC76BDCDC3}"/>
          </ac:picMkLst>
        </pc:picChg>
      </pc:sldChg>
      <pc:sldChg chg="addSp delSp modSp new del mod setBg">
        <pc:chgData name="ariadne fyrogeni" userId="f6540a3b75c6dbac" providerId="LiveId" clId="{E99D6EFF-C322-4406-9E30-727E05B0A513}" dt="2024-11-01T17:14:54.927" v="227" actId="47"/>
        <pc:sldMkLst>
          <pc:docMk/>
          <pc:sldMk cId="759234172" sldId="267"/>
        </pc:sldMkLst>
        <pc:spChg chg="mod">
          <ac:chgData name="ariadne fyrogeni" userId="f6540a3b75c6dbac" providerId="LiveId" clId="{E99D6EFF-C322-4406-9E30-727E05B0A513}" dt="2024-11-01T17:09:20.957" v="181" actId="26606"/>
          <ac:spMkLst>
            <pc:docMk/>
            <pc:sldMk cId="759234172" sldId="267"/>
            <ac:spMk id="2" creationId="{08A4974E-2856-AA7C-5050-46B6318A479B}"/>
          </ac:spMkLst>
        </pc:spChg>
        <pc:spChg chg="add del mod">
          <ac:chgData name="ariadne fyrogeni" userId="f6540a3b75c6dbac" providerId="LiveId" clId="{E99D6EFF-C322-4406-9E30-727E05B0A513}" dt="2024-11-01T17:08:11.635" v="166" actId="26606"/>
          <ac:spMkLst>
            <pc:docMk/>
            <pc:sldMk cId="759234172" sldId="267"/>
            <ac:spMk id="3" creationId="{F1D8009A-558B-D7AA-9F5F-649DA23C5148}"/>
          </ac:spMkLst>
        </pc:spChg>
        <pc:spChg chg="add del">
          <ac:chgData name="ariadne fyrogeni" userId="f6540a3b75c6dbac" providerId="LiveId" clId="{E99D6EFF-C322-4406-9E30-727E05B0A513}" dt="2024-11-01T17:08:09.865" v="163" actId="26606"/>
          <ac:spMkLst>
            <pc:docMk/>
            <pc:sldMk cId="759234172" sldId="267"/>
            <ac:spMk id="9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08:09.865" v="163" actId="26606"/>
          <ac:spMkLst>
            <pc:docMk/>
            <pc:sldMk cId="759234172" sldId="267"/>
            <ac:spMk id="11" creationId="{AA6D0FDE-0241-4C21-A720-A69475358235}"/>
          </ac:spMkLst>
        </pc:spChg>
        <pc:spChg chg="add del">
          <ac:chgData name="ariadne fyrogeni" userId="f6540a3b75c6dbac" providerId="LiveId" clId="{E99D6EFF-C322-4406-9E30-727E05B0A513}" dt="2024-11-01T17:08:11.581" v="165" actId="26606"/>
          <ac:spMkLst>
            <pc:docMk/>
            <pc:sldMk cId="759234172" sldId="267"/>
            <ac:spMk id="13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08:11.581" v="165" actId="26606"/>
          <ac:spMkLst>
            <pc:docMk/>
            <pc:sldMk cId="759234172" sldId="267"/>
            <ac:spMk id="14" creationId="{AA6D0FDE-0241-4C21-A720-A69475358235}"/>
          </ac:spMkLst>
        </pc:spChg>
        <pc:spChg chg="add del">
          <ac:chgData name="ariadne fyrogeni" userId="f6540a3b75c6dbac" providerId="LiveId" clId="{E99D6EFF-C322-4406-9E30-727E05B0A513}" dt="2024-11-01T17:09:20.957" v="181" actId="26606"/>
          <ac:spMkLst>
            <pc:docMk/>
            <pc:sldMk cId="759234172" sldId="267"/>
            <ac:spMk id="17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09:20.957" v="181" actId="26606"/>
          <ac:spMkLst>
            <pc:docMk/>
            <pc:sldMk cId="759234172" sldId="267"/>
            <ac:spMk id="18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08:48.745" v="172" actId="26606"/>
          <ac:spMkLst>
            <pc:docMk/>
            <pc:sldMk cId="759234172" sldId="267"/>
            <ac:spMk id="21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08:48.745" v="172" actId="26606"/>
          <ac:spMkLst>
            <pc:docMk/>
            <pc:sldMk cId="759234172" sldId="267"/>
            <ac:spMk id="22" creationId="{AA6D0FDE-0241-4C21-A720-A69475358235}"/>
          </ac:spMkLst>
        </pc:spChg>
        <pc:spChg chg="add del">
          <ac:chgData name="ariadne fyrogeni" userId="f6540a3b75c6dbac" providerId="LiveId" clId="{E99D6EFF-C322-4406-9E30-727E05B0A513}" dt="2024-11-01T17:09:07.905" v="176" actId="26606"/>
          <ac:spMkLst>
            <pc:docMk/>
            <pc:sldMk cId="759234172" sldId="267"/>
            <ac:spMk id="23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08:42.646" v="168" actId="26606"/>
          <ac:spMkLst>
            <pc:docMk/>
            <pc:sldMk cId="759234172" sldId="267"/>
            <ac:spMk id="24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09:07.905" v="176" actId="26606"/>
          <ac:spMkLst>
            <pc:docMk/>
            <pc:sldMk cId="759234172" sldId="267"/>
            <ac:spMk id="25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08:42.646" v="168" actId="26606"/>
          <ac:spMkLst>
            <pc:docMk/>
            <pc:sldMk cId="759234172" sldId="267"/>
            <ac:spMk id="26" creationId="{AA6D0FDE-0241-4C21-A720-A69475358235}"/>
          </ac:spMkLst>
        </pc:spChg>
        <pc:spChg chg="add del">
          <ac:chgData name="ariadne fyrogeni" userId="f6540a3b75c6dbac" providerId="LiveId" clId="{E99D6EFF-C322-4406-9E30-727E05B0A513}" dt="2024-11-01T17:09:09.929" v="178" actId="26606"/>
          <ac:spMkLst>
            <pc:docMk/>
            <pc:sldMk cId="759234172" sldId="267"/>
            <ac:spMk id="27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7:09:09.929" v="178" actId="26606"/>
          <ac:spMkLst>
            <pc:docMk/>
            <pc:sldMk cId="759234172" sldId="267"/>
            <ac:spMk id="28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7:09:20.850" v="180" actId="26606"/>
          <ac:spMkLst>
            <pc:docMk/>
            <pc:sldMk cId="759234172" sldId="267"/>
            <ac:spMk id="30" creationId="{93F0ADB5-A0B4-4B01-A8C4-FDC34CE22BD4}"/>
          </ac:spMkLst>
        </pc:spChg>
        <pc:spChg chg="add del">
          <ac:chgData name="ariadne fyrogeni" userId="f6540a3b75c6dbac" providerId="LiveId" clId="{E99D6EFF-C322-4406-9E30-727E05B0A513}" dt="2024-11-01T17:09:20.850" v="180" actId="26606"/>
          <ac:spMkLst>
            <pc:docMk/>
            <pc:sldMk cId="759234172" sldId="267"/>
            <ac:spMk id="31" creationId="{AA6D0FDE-0241-4C21-A720-A69475358235}"/>
          </ac:spMkLst>
        </pc:spChg>
        <pc:spChg chg="add">
          <ac:chgData name="ariadne fyrogeni" userId="f6540a3b75c6dbac" providerId="LiveId" clId="{E99D6EFF-C322-4406-9E30-727E05B0A513}" dt="2024-11-01T17:09:20.957" v="181" actId="26606"/>
          <ac:spMkLst>
            <pc:docMk/>
            <pc:sldMk cId="759234172" sldId="267"/>
            <ac:spMk id="33" creationId="{1660E788-AFA9-4A1B-9991-6AA74632A15B}"/>
          </ac:spMkLst>
        </pc:spChg>
        <pc:spChg chg="add">
          <ac:chgData name="ariadne fyrogeni" userId="f6540a3b75c6dbac" providerId="LiveId" clId="{E99D6EFF-C322-4406-9E30-727E05B0A513}" dt="2024-11-01T17:09:20.957" v="181" actId="26606"/>
          <ac:spMkLst>
            <pc:docMk/>
            <pc:sldMk cId="759234172" sldId="267"/>
            <ac:spMk id="34" creationId="{867D4867-5BA7-4462-B2F6-A23F4A622AA7}"/>
          </ac:spMkLst>
        </pc:spChg>
        <pc:graphicFrameChg chg="add del">
          <ac:chgData name="ariadne fyrogeni" userId="f6540a3b75c6dbac" providerId="LiveId" clId="{E99D6EFF-C322-4406-9E30-727E05B0A513}" dt="2024-11-01T17:08:09.865" v="163" actId="26606"/>
          <ac:graphicFrameMkLst>
            <pc:docMk/>
            <pc:sldMk cId="759234172" sldId="267"/>
            <ac:graphicFrameMk id="5" creationId="{3584FAB9-05CB-142D-7EBD-35A37D157874}"/>
          </ac:graphicFrameMkLst>
        </pc:graphicFrameChg>
        <pc:graphicFrameChg chg="add del">
          <ac:chgData name="ariadne fyrogeni" userId="f6540a3b75c6dbac" providerId="LiveId" clId="{E99D6EFF-C322-4406-9E30-727E05B0A513}" dt="2024-11-01T17:08:11.581" v="165" actId="26606"/>
          <ac:graphicFrameMkLst>
            <pc:docMk/>
            <pc:sldMk cId="759234172" sldId="267"/>
            <ac:graphicFrameMk id="15" creationId="{F3484A7D-086E-0A4A-8D90-70C085A4A488}"/>
          </ac:graphicFrameMkLst>
        </pc:graphicFrameChg>
        <pc:graphicFrameChg chg="add mod modGraphic">
          <ac:chgData name="ariadne fyrogeni" userId="f6540a3b75c6dbac" providerId="LiveId" clId="{E99D6EFF-C322-4406-9E30-727E05B0A513}" dt="2024-11-01T17:09:20.957" v="181" actId="26606"/>
          <ac:graphicFrameMkLst>
            <pc:docMk/>
            <pc:sldMk cId="759234172" sldId="267"/>
            <ac:graphicFrameMk id="19" creationId="{662932A6-F1FC-E377-4789-4016CFBC90AB}"/>
          </ac:graphicFrameMkLst>
        </pc:graphicFrameChg>
      </pc:sldChg>
      <pc:sldChg chg="addSp delSp modSp del mod setBg delDesignElem modShow modNotesTx">
        <pc:chgData name="ariadne fyrogeni" userId="f6540a3b75c6dbac" providerId="LiveId" clId="{E99D6EFF-C322-4406-9E30-727E05B0A513}" dt="2024-11-01T19:51:17.197" v="1098" actId="47"/>
        <pc:sldMkLst>
          <pc:docMk/>
          <pc:sldMk cId="1710894963" sldId="267"/>
        </pc:sldMkLst>
        <pc:spChg chg="mod">
          <ac:chgData name="ariadne fyrogeni" userId="f6540a3b75c6dbac" providerId="LiveId" clId="{E99D6EFF-C322-4406-9E30-727E05B0A513}" dt="2024-11-01T17:24:33.099" v="275" actId="26606"/>
          <ac:spMkLst>
            <pc:docMk/>
            <pc:sldMk cId="1710894963" sldId="267"/>
            <ac:spMk id="2" creationId="{21368677-D45C-8486-0347-1DD1B606DD01}"/>
          </ac:spMkLst>
        </pc:spChg>
        <pc:spChg chg="add del mod">
          <ac:chgData name="ariadne fyrogeni" userId="f6540a3b75c6dbac" providerId="LiveId" clId="{E99D6EFF-C322-4406-9E30-727E05B0A513}" dt="2024-11-01T17:24:54.066" v="277"/>
          <ac:spMkLst>
            <pc:docMk/>
            <pc:sldMk cId="1710894963" sldId="267"/>
            <ac:spMk id="4" creationId="{35595E2A-06C1-9E47-0B3F-37AC1A34A1B2}"/>
          </ac:spMkLst>
        </pc:spChg>
        <pc:graphicFrameChg chg="add mod">
          <ac:chgData name="ariadne fyrogeni" userId="f6540a3b75c6dbac" providerId="LiveId" clId="{E99D6EFF-C322-4406-9E30-727E05B0A513}" dt="2024-11-01T19:10:03.730" v="950" actId="1076"/>
          <ac:graphicFrameMkLst>
            <pc:docMk/>
            <pc:sldMk cId="1710894963" sldId="267"/>
            <ac:graphicFrameMk id="5" creationId="{67AEF304-BF6D-9451-E99F-6E5C56517F5E}"/>
          </ac:graphicFrameMkLst>
        </pc:graphicFrameChg>
        <pc:graphicFrameChg chg="del mod modGraphic">
          <ac:chgData name="ariadne fyrogeni" userId="f6540a3b75c6dbac" providerId="LiveId" clId="{E99D6EFF-C322-4406-9E30-727E05B0A513}" dt="2024-11-01T17:24:52.126" v="276" actId="478"/>
          <ac:graphicFrameMkLst>
            <pc:docMk/>
            <pc:sldMk cId="1710894963" sldId="267"/>
            <ac:graphicFrameMk id="19" creationId="{FD8C477B-F5CD-64BD-9E4C-A55CF314C164}"/>
          </ac:graphicFrameMkLst>
        </pc:graphicFrameChg>
        <pc:picChg chg="add mod modCrop">
          <ac:chgData name="ariadne fyrogeni" userId="f6540a3b75c6dbac" providerId="LiveId" clId="{E99D6EFF-C322-4406-9E30-727E05B0A513}" dt="2024-11-01T19:12:11.811" v="972" actId="1076"/>
          <ac:picMkLst>
            <pc:docMk/>
            <pc:sldMk cId="1710894963" sldId="267"/>
            <ac:picMk id="7" creationId="{B0EED5AB-DF2A-9A1F-5967-AA612D49E30A}"/>
          </ac:picMkLst>
        </pc:picChg>
        <pc:picChg chg="add mod">
          <ac:chgData name="ariadne fyrogeni" userId="f6540a3b75c6dbac" providerId="LiveId" clId="{E99D6EFF-C322-4406-9E30-727E05B0A513}" dt="2024-11-01T19:11:01.016" v="960" actId="1076"/>
          <ac:picMkLst>
            <pc:docMk/>
            <pc:sldMk cId="1710894963" sldId="267"/>
            <ac:picMk id="9" creationId="{2011A8A1-FB0E-1056-A7CE-3E66E764405F}"/>
          </ac:picMkLst>
        </pc:picChg>
        <pc:picChg chg="add mod">
          <ac:chgData name="ariadne fyrogeni" userId="f6540a3b75c6dbac" providerId="LiveId" clId="{E99D6EFF-C322-4406-9E30-727E05B0A513}" dt="2024-11-01T19:11:57.319" v="968" actId="1076"/>
          <ac:picMkLst>
            <pc:docMk/>
            <pc:sldMk cId="1710894963" sldId="267"/>
            <ac:picMk id="11" creationId="{190406CC-4FB8-9DB8-C173-449DFDB28172}"/>
          </ac:picMkLst>
        </pc:picChg>
        <pc:picChg chg="add mod">
          <ac:chgData name="ariadne fyrogeni" userId="f6540a3b75c6dbac" providerId="LiveId" clId="{E99D6EFF-C322-4406-9E30-727E05B0A513}" dt="2024-11-01T19:11:14.936" v="962" actId="1076"/>
          <ac:picMkLst>
            <pc:docMk/>
            <pc:sldMk cId="1710894963" sldId="267"/>
            <ac:picMk id="13" creationId="{F7BBEBE5-DAA1-9B35-F717-D0E8FE3EDD7C}"/>
          </ac:picMkLst>
        </pc:picChg>
        <pc:picChg chg="add mod">
          <ac:chgData name="ariadne fyrogeni" userId="f6540a3b75c6dbac" providerId="LiveId" clId="{E99D6EFF-C322-4406-9E30-727E05B0A513}" dt="2024-11-01T19:12:08.825" v="971" actId="1076"/>
          <ac:picMkLst>
            <pc:docMk/>
            <pc:sldMk cId="1710894963" sldId="267"/>
            <ac:picMk id="15" creationId="{D711D3B9-1BF7-2F6E-1764-A8D6C4D925D6}"/>
          </ac:picMkLst>
        </pc:picChg>
        <pc:picChg chg="add mod">
          <ac:chgData name="ariadne fyrogeni" userId="f6540a3b75c6dbac" providerId="LiveId" clId="{E99D6EFF-C322-4406-9E30-727E05B0A513}" dt="2024-11-01T19:10:50.978" v="958" actId="1076"/>
          <ac:picMkLst>
            <pc:docMk/>
            <pc:sldMk cId="1710894963" sldId="267"/>
            <ac:picMk id="17" creationId="{7713EA4D-01BD-2C4D-BEB6-81D9D925396B}"/>
          </ac:picMkLst>
        </pc:picChg>
        <pc:picChg chg="add del mod">
          <ac:chgData name="ariadne fyrogeni" userId="f6540a3b75c6dbac" providerId="LiveId" clId="{E99D6EFF-C322-4406-9E30-727E05B0A513}" dt="2024-11-01T19:08:10.760" v="939" actId="478"/>
          <ac:picMkLst>
            <pc:docMk/>
            <pc:sldMk cId="1710894963" sldId="267"/>
            <ac:picMk id="20" creationId="{2F5722CD-BD30-5129-03B9-464A7C7F17C0}"/>
          </ac:picMkLst>
        </pc:picChg>
        <pc:picChg chg="add mod">
          <ac:chgData name="ariadne fyrogeni" userId="f6540a3b75c6dbac" providerId="LiveId" clId="{E99D6EFF-C322-4406-9E30-727E05B0A513}" dt="2024-11-01T19:11:21.962" v="963" actId="1076"/>
          <ac:picMkLst>
            <pc:docMk/>
            <pc:sldMk cId="1710894963" sldId="267"/>
            <ac:picMk id="24" creationId="{CD2DF57F-A994-3ADF-695B-E11AA267027A}"/>
          </ac:picMkLst>
        </pc:picChg>
      </pc:sldChg>
      <pc:sldChg chg="del">
        <pc:chgData name="ariadne fyrogeni" userId="f6540a3b75c6dbac" providerId="LiveId" clId="{E99D6EFF-C322-4406-9E30-727E05B0A513}" dt="2024-11-01T17:54:45.702" v="510" actId="47"/>
        <pc:sldMkLst>
          <pc:docMk/>
          <pc:sldMk cId="753234935" sldId="268"/>
        </pc:sldMkLst>
      </pc:sldChg>
      <pc:sldChg chg="addSp delSp modSp mod modTransition modAnim modNotesTx">
        <pc:chgData name="ariadne fyrogeni" userId="f6540a3b75c6dbac" providerId="LiveId" clId="{E99D6EFF-C322-4406-9E30-727E05B0A513}" dt="2024-11-11T14:34:46.746" v="3841" actId="20577"/>
        <pc:sldMkLst>
          <pc:docMk/>
          <pc:sldMk cId="3238636470" sldId="268"/>
        </pc:sldMkLst>
        <pc:spChg chg="mod">
          <ac:chgData name="ariadne fyrogeni" userId="f6540a3b75c6dbac" providerId="LiveId" clId="{E99D6EFF-C322-4406-9E30-727E05B0A513}" dt="2024-11-11T14:34:46.746" v="3841" actId="20577"/>
          <ac:spMkLst>
            <pc:docMk/>
            <pc:sldMk cId="3238636470" sldId="268"/>
            <ac:spMk id="2" creationId="{ECBD5B3B-7CA9-E609-13F1-6DA4892065E7}"/>
          </ac:spMkLst>
        </pc:spChg>
        <pc:spChg chg="del mod">
          <ac:chgData name="ariadne fyrogeni" userId="f6540a3b75c6dbac" providerId="LiveId" clId="{E99D6EFF-C322-4406-9E30-727E05B0A513}" dt="2024-11-01T18:12:06.780" v="716" actId="931"/>
          <ac:spMkLst>
            <pc:docMk/>
            <pc:sldMk cId="3238636470" sldId="268"/>
            <ac:spMk id="3" creationId="{CF4CACB3-146B-3236-E125-6A0D21416937}"/>
          </ac:spMkLst>
        </pc:spChg>
        <pc:spChg chg="add del mod">
          <ac:chgData name="ariadne fyrogeni" userId="f6540a3b75c6dbac" providerId="LiveId" clId="{E99D6EFF-C322-4406-9E30-727E05B0A513}" dt="2024-11-01T18:14:10.369" v="752" actId="478"/>
          <ac:spMkLst>
            <pc:docMk/>
            <pc:sldMk cId="3238636470" sldId="268"/>
            <ac:spMk id="12" creationId="{7F383B7C-34FF-3DDC-5D14-C801B45CDA00}"/>
          </ac:spMkLst>
        </pc:spChg>
        <pc:spChg chg="add mod">
          <ac:chgData name="ariadne fyrogeni" userId="f6540a3b75c6dbac" providerId="LiveId" clId="{E99D6EFF-C322-4406-9E30-727E05B0A513}" dt="2024-11-04T09:47:15.653" v="2466" actId="20577"/>
          <ac:spMkLst>
            <pc:docMk/>
            <pc:sldMk cId="3238636470" sldId="268"/>
            <ac:spMk id="13" creationId="{B5F819D2-D8F1-86F6-3E6A-ED2457EE7CE6}"/>
          </ac:spMkLst>
        </pc:spChg>
        <pc:spChg chg="add mod ord">
          <ac:chgData name="ariadne fyrogeni" userId="f6540a3b75c6dbac" providerId="LiveId" clId="{E99D6EFF-C322-4406-9E30-727E05B0A513}" dt="2024-11-01T18:28:04.412" v="857" actId="167"/>
          <ac:spMkLst>
            <pc:docMk/>
            <pc:sldMk cId="3238636470" sldId="268"/>
            <ac:spMk id="14" creationId="{5CC6E396-C87A-8A45-F2F8-2A261C0EDB03}"/>
          </ac:spMkLst>
        </pc:spChg>
        <pc:spChg chg="add mod">
          <ac:chgData name="ariadne fyrogeni" userId="f6540a3b75c6dbac" providerId="LiveId" clId="{E99D6EFF-C322-4406-9E30-727E05B0A513}" dt="2024-11-01T18:24:02.635" v="850" actId="1076"/>
          <ac:spMkLst>
            <pc:docMk/>
            <pc:sldMk cId="3238636470" sldId="268"/>
            <ac:spMk id="15" creationId="{2A0ACCD7-E9A1-B48C-7C8B-382BE2538572}"/>
          </ac:spMkLst>
        </pc:spChg>
        <pc:spChg chg="add mod">
          <ac:chgData name="ariadne fyrogeni" userId="f6540a3b75c6dbac" providerId="LiveId" clId="{E99D6EFF-C322-4406-9E30-727E05B0A513}" dt="2024-11-07T15:31:59.487" v="3708" actId="1076"/>
          <ac:spMkLst>
            <pc:docMk/>
            <pc:sldMk cId="3238636470" sldId="268"/>
            <ac:spMk id="16" creationId="{C7913572-8CDC-1781-72BC-898DAB0A2CCB}"/>
          </ac:spMkLst>
        </pc:spChg>
        <pc:spChg chg="add mod ord">
          <ac:chgData name="ariadne fyrogeni" userId="f6540a3b75c6dbac" providerId="LiveId" clId="{E99D6EFF-C322-4406-9E30-727E05B0A513}" dt="2024-11-01T18:27:51.497" v="856" actId="167"/>
          <ac:spMkLst>
            <pc:docMk/>
            <pc:sldMk cId="3238636470" sldId="268"/>
            <ac:spMk id="17" creationId="{C03EA594-365F-F97A-3695-374D33E8FF09}"/>
          </ac:spMkLst>
        </pc:spChg>
        <pc:spChg chg="add mod">
          <ac:chgData name="ariadne fyrogeni" userId="f6540a3b75c6dbac" providerId="LiveId" clId="{E99D6EFF-C322-4406-9E30-727E05B0A513}" dt="2024-11-01T18:24:20.556" v="852" actId="1076"/>
          <ac:spMkLst>
            <pc:docMk/>
            <pc:sldMk cId="3238636470" sldId="268"/>
            <ac:spMk id="18" creationId="{C7B2DEF2-068E-3834-F55D-FB9EA3E8D802}"/>
          </ac:spMkLst>
        </pc:spChg>
        <pc:picChg chg="add del mod modCrop">
          <ac:chgData name="ariadne fyrogeni" userId="f6540a3b75c6dbac" providerId="LiveId" clId="{E99D6EFF-C322-4406-9E30-727E05B0A513}" dt="2024-11-01T18:14:04.280" v="749" actId="478"/>
          <ac:picMkLst>
            <pc:docMk/>
            <pc:sldMk cId="3238636470" sldId="268"/>
            <ac:picMk id="5" creationId="{1DC142EF-D926-8331-D32F-FB3B1276606C}"/>
          </ac:picMkLst>
        </pc:picChg>
        <pc:picChg chg="add del mod">
          <ac:chgData name="ariadne fyrogeni" userId="f6540a3b75c6dbac" providerId="LiveId" clId="{E99D6EFF-C322-4406-9E30-727E05B0A513}" dt="2024-11-01T18:14:05.961" v="750" actId="478"/>
          <ac:picMkLst>
            <pc:docMk/>
            <pc:sldMk cId="3238636470" sldId="268"/>
            <ac:picMk id="6" creationId="{7BCD7E04-8C37-082F-D73D-15A46F4A09D3}"/>
          </ac:picMkLst>
        </pc:picChg>
        <pc:picChg chg="add del mod">
          <ac:chgData name="ariadne fyrogeni" userId="f6540a3b75c6dbac" providerId="LiveId" clId="{E99D6EFF-C322-4406-9E30-727E05B0A513}" dt="2024-11-01T18:14:07.245" v="751" actId="478"/>
          <ac:picMkLst>
            <pc:docMk/>
            <pc:sldMk cId="3238636470" sldId="268"/>
            <ac:picMk id="7" creationId="{0E1661EA-04E6-7270-B5FC-E1A2D2AA7469}"/>
          </ac:picMkLst>
        </pc:picChg>
        <pc:picChg chg="add del mod">
          <ac:chgData name="ariadne fyrogeni" userId="f6540a3b75c6dbac" providerId="LiveId" clId="{E99D6EFF-C322-4406-9E30-727E05B0A513}" dt="2024-11-01T18:14:13.474" v="754" actId="478"/>
          <ac:picMkLst>
            <pc:docMk/>
            <pc:sldMk cId="3238636470" sldId="268"/>
            <ac:picMk id="8" creationId="{7E5F2C49-B9DC-E638-0980-E46E915D4892}"/>
          </ac:picMkLst>
        </pc:picChg>
        <pc:picChg chg="add mod modCrop">
          <ac:chgData name="ariadne fyrogeni" userId="f6540a3b75c6dbac" providerId="LiveId" clId="{E99D6EFF-C322-4406-9E30-727E05B0A513}" dt="2024-11-07T15:32:42.407" v="3709" actId="732"/>
          <ac:picMkLst>
            <pc:docMk/>
            <pc:sldMk cId="3238636470" sldId="268"/>
            <ac:picMk id="9" creationId="{E30B90E9-BE1D-E808-3BEB-E6007FFAFAE9}"/>
          </ac:picMkLst>
        </pc:picChg>
        <pc:picChg chg="add del mod">
          <ac:chgData name="ariadne fyrogeni" userId="f6540a3b75c6dbac" providerId="LiveId" clId="{E99D6EFF-C322-4406-9E30-727E05B0A513}" dt="2024-11-01T18:14:11.244" v="753" actId="478"/>
          <ac:picMkLst>
            <pc:docMk/>
            <pc:sldMk cId="3238636470" sldId="268"/>
            <ac:picMk id="10" creationId="{9F527098-88C1-ECEA-A66C-A4CF5BCD2299}"/>
          </ac:picMkLst>
        </pc:picChg>
      </pc:sldChg>
      <pc:sldChg chg="del delDesignElem">
        <pc:chgData name="ariadne fyrogeni" userId="f6540a3b75c6dbac" providerId="LiveId" clId="{E99D6EFF-C322-4406-9E30-727E05B0A513}" dt="2024-11-01T17:32:57.055" v="314" actId="47"/>
        <pc:sldMkLst>
          <pc:docMk/>
          <pc:sldMk cId="3271629149" sldId="268"/>
        </pc:sldMkLst>
      </pc:sldChg>
      <pc:sldChg chg="addSp delSp modSp new del mod setBg">
        <pc:chgData name="ariadne fyrogeni" userId="f6540a3b75c6dbac" providerId="LiveId" clId="{E99D6EFF-C322-4406-9E30-727E05B0A513}" dt="2024-11-01T18:04:17.393" v="643" actId="47"/>
        <pc:sldMkLst>
          <pc:docMk/>
          <pc:sldMk cId="3988378301" sldId="268"/>
        </pc:sldMkLst>
        <pc:spChg chg="mod">
          <ac:chgData name="ariadne fyrogeni" userId="f6540a3b75c6dbac" providerId="LiveId" clId="{E99D6EFF-C322-4406-9E30-727E05B0A513}" dt="2024-11-01T18:03:51.842" v="640" actId="26606"/>
          <ac:spMkLst>
            <pc:docMk/>
            <pc:sldMk cId="3988378301" sldId="268"/>
            <ac:spMk id="2" creationId="{D9F3A6D9-CF22-0C30-6F50-1137EEEACA47}"/>
          </ac:spMkLst>
        </pc:spChg>
        <pc:spChg chg="add del mod">
          <ac:chgData name="ariadne fyrogeni" userId="f6540a3b75c6dbac" providerId="LiveId" clId="{E99D6EFF-C322-4406-9E30-727E05B0A513}" dt="2024-11-01T18:03:51.842" v="640" actId="26606"/>
          <ac:spMkLst>
            <pc:docMk/>
            <pc:sldMk cId="3988378301" sldId="268"/>
            <ac:spMk id="3" creationId="{B5D028A1-1C59-4290-9F2F-4C634E77061B}"/>
          </ac:spMkLst>
        </pc:spChg>
        <pc:spChg chg="add del">
          <ac:chgData name="ariadne fyrogeni" userId="f6540a3b75c6dbac" providerId="LiveId" clId="{E99D6EFF-C322-4406-9E30-727E05B0A513}" dt="2024-11-01T18:02:49.539" v="606" actId="26606"/>
          <ac:spMkLst>
            <pc:docMk/>
            <pc:sldMk cId="3988378301" sldId="268"/>
            <ac:spMk id="6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8:03:28.237" v="623" actId="26606"/>
          <ac:spMkLst>
            <pc:docMk/>
            <pc:sldMk cId="3988378301" sldId="268"/>
            <ac:spMk id="10" creationId="{4E866FF9-A729-45F0-A163-10E89E871602}"/>
          </ac:spMkLst>
        </pc:spChg>
        <pc:spChg chg="add del">
          <ac:chgData name="ariadne fyrogeni" userId="f6540a3b75c6dbac" providerId="LiveId" clId="{E99D6EFF-C322-4406-9E30-727E05B0A513}" dt="2024-11-01T18:02:49.539" v="606" actId="26606"/>
          <ac:spMkLst>
            <pc:docMk/>
            <pc:sldMk cId="3988378301" sldId="268"/>
            <ac:spMk id="11" creationId="{A804366F-2366-4688-98E7-B101C7BC6146}"/>
          </ac:spMkLst>
        </pc:spChg>
        <pc:spChg chg="add del">
          <ac:chgData name="ariadne fyrogeni" userId="f6540a3b75c6dbac" providerId="LiveId" clId="{E99D6EFF-C322-4406-9E30-727E05B0A513}" dt="2024-11-01T18:03:28.237" v="623" actId="26606"/>
          <ac:spMkLst>
            <pc:docMk/>
            <pc:sldMk cId="3988378301" sldId="268"/>
            <ac:spMk id="12" creationId="{A804366F-2366-4688-98E7-B101C7BC6146}"/>
          </ac:spMkLst>
        </pc:spChg>
        <pc:spChg chg="add">
          <ac:chgData name="ariadne fyrogeni" userId="f6540a3b75c6dbac" providerId="LiveId" clId="{E99D6EFF-C322-4406-9E30-727E05B0A513}" dt="2024-11-01T18:03:51.842" v="640" actId="26606"/>
          <ac:spMkLst>
            <pc:docMk/>
            <pc:sldMk cId="3988378301" sldId="268"/>
            <ac:spMk id="14" creationId="{4E866FF9-A729-45F0-A163-10E89E871602}"/>
          </ac:spMkLst>
        </pc:spChg>
        <pc:spChg chg="add">
          <ac:chgData name="ariadne fyrogeni" userId="f6540a3b75c6dbac" providerId="LiveId" clId="{E99D6EFF-C322-4406-9E30-727E05B0A513}" dt="2024-11-01T18:03:51.842" v="640" actId="26606"/>
          <ac:spMkLst>
            <pc:docMk/>
            <pc:sldMk cId="3988378301" sldId="268"/>
            <ac:spMk id="15" creationId="{A804366F-2366-4688-98E7-B101C7BC6146}"/>
          </ac:spMkLst>
        </pc:spChg>
        <pc:graphicFrameChg chg="add del">
          <ac:chgData name="ariadne fyrogeni" userId="f6540a3b75c6dbac" providerId="LiveId" clId="{E99D6EFF-C322-4406-9E30-727E05B0A513}" dt="2024-11-01T18:00:32.081" v="581" actId="26606"/>
          <ac:graphicFrameMkLst>
            <pc:docMk/>
            <pc:sldMk cId="3988378301" sldId="268"/>
            <ac:graphicFrameMk id="5" creationId="{F3F4E52D-E2F5-DE04-3DA9-06AC805EC853}"/>
          </ac:graphicFrameMkLst>
        </pc:graphicFrameChg>
        <pc:graphicFrameChg chg="add del">
          <ac:chgData name="ariadne fyrogeni" userId="f6540a3b75c6dbac" providerId="LiveId" clId="{E99D6EFF-C322-4406-9E30-727E05B0A513}" dt="2024-11-01T18:00:36.377" v="583" actId="26606"/>
          <ac:graphicFrameMkLst>
            <pc:docMk/>
            <pc:sldMk cId="3988378301" sldId="268"/>
            <ac:graphicFrameMk id="7" creationId="{555200F4-EBA2-1725-0CCC-70B38DCEA34E}"/>
          </ac:graphicFrameMkLst>
        </pc:graphicFrameChg>
        <pc:graphicFrameChg chg="add del mod">
          <ac:chgData name="ariadne fyrogeni" userId="f6540a3b75c6dbac" providerId="LiveId" clId="{E99D6EFF-C322-4406-9E30-727E05B0A513}" dt="2024-11-01T18:02:49.539" v="606" actId="26606"/>
          <ac:graphicFrameMkLst>
            <pc:docMk/>
            <pc:sldMk cId="3988378301" sldId="268"/>
            <ac:graphicFrameMk id="8" creationId="{404E1298-C120-8236-A8BA-8BE8EC54AB98}"/>
          </ac:graphicFrameMkLst>
        </pc:graphicFrameChg>
        <pc:graphicFrameChg chg="add del">
          <ac:chgData name="ariadne fyrogeni" userId="f6540a3b75c6dbac" providerId="LiveId" clId="{E99D6EFF-C322-4406-9E30-727E05B0A513}" dt="2024-11-01T18:00:42.163" v="585" actId="26606"/>
          <ac:graphicFrameMkLst>
            <pc:docMk/>
            <pc:sldMk cId="3988378301" sldId="268"/>
            <ac:graphicFrameMk id="9" creationId="{F7CBA6AB-9428-C1CB-89B6-6C6179F2CF81}"/>
          </ac:graphicFrameMkLst>
        </pc:graphicFrameChg>
        <pc:graphicFrameChg chg="add del mod">
          <ac:chgData name="ariadne fyrogeni" userId="f6540a3b75c6dbac" providerId="LiveId" clId="{E99D6EFF-C322-4406-9E30-727E05B0A513}" dt="2024-11-01T18:03:28.237" v="623" actId="26606"/>
          <ac:graphicFrameMkLst>
            <pc:docMk/>
            <pc:sldMk cId="3988378301" sldId="268"/>
            <ac:graphicFrameMk id="13" creationId="{C2D08D70-BFA6-D3F4-34BD-E6BA7254B97C}"/>
          </ac:graphicFrameMkLst>
        </pc:graphicFrameChg>
        <pc:graphicFrameChg chg="add mod">
          <ac:chgData name="ariadne fyrogeni" userId="f6540a3b75c6dbac" providerId="LiveId" clId="{E99D6EFF-C322-4406-9E30-727E05B0A513}" dt="2024-11-01T18:03:58.661" v="641" actId="12100"/>
          <ac:graphicFrameMkLst>
            <pc:docMk/>
            <pc:sldMk cId="3988378301" sldId="268"/>
            <ac:graphicFrameMk id="16" creationId="{E6217AD0-D270-9291-F371-139D827F1713}"/>
          </ac:graphicFrameMkLst>
        </pc:graphicFrameChg>
      </pc:sldChg>
      <pc:sldChg chg="addSp delSp modSp mod modTransition modAnim modNotesTx">
        <pc:chgData name="ariadne fyrogeni" userId="f6540a3b75c6dbac" providerId="LiveId" clId="{E99D6EFF-C322-4406-9E30-727E05B0A513}" dt="2024-11-11T14:35:01.555" v="3844" actId="207"/>
        <pc:sldMkLst>
          <pc:docMk/>
          <pc:sldMk cId="37900547" sldId="269"/>
        </pc:sldMkLst>
        <pc:spChg chg="mod">
          <ac:chgData name="ariadne fyrogeni" userId="f6540a3b75c6dbac" providerId="LiveId" clId="{E99D6EFF-C322-4406-9E30-727E05B0A513}" dt="2024-11-11T14:35:01.555" v="3844" actId="207"/>
          <ac:spMkLst>
            <pc:docMk/>
            <pc:sldMk cId="37900547" sldId="269"/>
            <ac:spMk id="2" creationId="{AEC777E4-F662-3DBA-9CD8-D2AEEE6DE08B}"/>
          </ac:spMkLst>
        </pc:spChg>
        <pc:graphicFrameChg chg="mod">
          <ac:chgData name="ariadne fyrogeni" userId="f6540a3b75c6dbac" providerId="LiveId" clId="{E99D6EFF-C322-4406-9E30-727E05B0A513}" dt="2024-11-05T22:58:36.294" v="3478" actId="20577"/>
          <ac:graphicFrameMkLst>
            <pc:docMk/>
            <pc:sldMk cId="37900547" sldId="269"/>
            <ac:graphicFrameMk id="5" creationId="{2FE6BA1E-EE44-9C2A-3DE1-E197B3823971}"/>
          </ac:graphicFrameMkLst>
        </pc:graphicFrameChg>
        <pc:picChg chg="add mod">
          <ac:chgData name="ariadne fyrogeni" userId="f6540a3b75c6dbac" providerId="LiveId" clId="{E99D6EFF-C322-4406-9E30-727E05B0A513}" dt="2024-11-05T22:59:14.175" v="3482" actId="1076"/>
          <ac:picMkLst>
            <pc:docMk/>
            <pc:sldMk cId="37900547" sldId="269"/>
            <ac:picMk id="4" creationId="{A9F8BB64-6E0A-29F5-8372-D125DDF67E8D}"/>
          </ac:picMkLst>
        </pc:picChg>
        <pc:picChg chg="add del mod modCrop">
          <ac:chgData name="ariadne fyrogeni" userId="f6540a3b75c6dbac" providerId="LiveId" clId="{E99D6EFF-C322-4406-9E30-727E05B0A513}" dt="2024-11-01T20:00:57.691" v="1110" actId="478"/>
          <ac:picMkLst>
            <pc:docMk/>
            <pc:sldMk cId="37900547" sldId="269"/>
            <ac:picMk id="4" creationId="{F2724911-189E-89A7-CD2E-F27F3BBB5DD2}"/>
          </ac:picMkLst>
        </pc:picChg>
        <pc:picChg chg="del">
          <ac:chgData name="ariadne fyrogeni" userId="f6540a3b75c6dbac" providerId="LiveId" clId="{E99D6EFF-C322-4406-9E30-727E05B0A513}" dt="2024-11-01T20:01:00.568" v="1112" actId="478"/>
          <ac:picMkLst>
            <pc:docMk/>
            <pc:sldMk cId="37900547" sldId="269"/>
            <ac:picMk id="7" creationId="{71791433-837A-78EF-A6B6-BEE513DC0E87}"/>
          </ac:picMkLst>
        </pc:picChg>
        <pc:picChg chg="add mod">
          <ac:chgData name="ariadne fyrogeni" userId="f6540a3b75c6dbac" providerId="LiveId" clId="{E99D6EFF-C322-4406-9E30-727E05B0A513}" dt="2024-11-05T23:01:26.656" v="3503" actId="1076"/>
          <ac:picMkLst>
            <pc:docMk/>
            <pc:sldMk cId="37900547" sldId="269"/>
            <ac:picMk id="7" creationId="{B7B4C234-E2FE-631F-174A-C0C5E96C68F4}"/>
          </ac:picMkLst>
        </pc:picChg>
        <pc:picChg chg="add mod modCrop">
          <ac:chgData name="ariadne fyrogeni" userId="f6540a3b75c6dbac" providerId="LiveId" clId="{E99D6EFF-C322-4406-9E30-727E05B0A513}" dt="2024-11-03T18:53:34.530" v="1528" actId="1076"/>
          <ac:picMkLst>
            <pc:docMk/>
            <pc:sldMk cId="37900547" sldId="269"/>
            <ac:picMk id="8" creationId="{68069DDB-F004-46F7-9CBE-7B67105AAB56}"/>
          </ac:picMkLst>
        </pc:picChg>
        <pc:picChg chg="mod modCrop">
          <ac:chgData name="ariadne fyrogeni" userId="f6540a3b75c6dbac" providerId="LiveId" clId="{E99D6EFF-C322-4406-9E30-727E05B0A513}" dt="2024-11-01T20:08:29.674" v="1166" actId="1076"/>
          <ac:picMkLst>
            <pc:docMk/>
            <pc:sldMk cId="37900547" sldId="269"/>
            <ac:picMk id="9" creationId="{0CB2824F-C010-29B7-550A-0D83CFEAB074}"/>
          </ac:picMkLst>
        </pc:picChg>
        <pc:picChg chg="mod">
          <ac:chgData name="ariadne fyrogeni" userId="f6540a3b75c6dbac" providerId="LiveId" clId="{E99D6EFF-C322-4406-9E30-727E05B0A513}" dt="2024-11-01T19:31:21.654" v="1044" actId="1076"/>
          <ac:picMkLst>
            <pc:docMk/>
            <pc:sldMk cId="37900547" sldId="269"/>
            <ac:picMk id="11" creationId="{A993702A-9C98-BB09-16DB-2A98640EEDA7}"/>
          </ac:picMkLst>
        </pc:picChg>
        <pc:picChg chg="add mod">
          <ac:chgData name="ariadne fyrogeni" userId="f6540a3b75c6dbac" providerId="LiveId" clId="{E99D6EFF-C322-4406-9E30-727E05B0A513}" dt="2024-11-05T22:56:05.148" v="3465" actId="1076"/>
          <ac:picMkLst>
            <pc:docMk/>
            <pc:sldMk cId="37900547" sldId="269"/>
            <ac:picMk id="12" creationId="{948E448B-6849-FFF9-151A-14C946D858BD}"/>
          </ac:picMkLst>
        </pc:picChg>
        <pc:picChg chg="mod">
          <ac:chgData name="ariadne fyrogeni" userId="f6540a3b75c6dbac" providerId="LiveId" clId="{E99D6EFF-C322-4406-9E30-727E05B0A513}" dt="2024-11-01T20:02:48.401" v="1120" actId="1076"/>
          <ac:picMkLst>
            <pc:docMk/>
            <pc:sldMk cId="37900547" sldId="269"/>
            <ac:picMk id="13" creationId="{DDAAFEAF-0FF6-2301-D7F3-1677417F0631}"/>
          </ac:picMkLst>
        </pc:picChg>
        <pc:picChg chg="mod modCrop">
          <ac:chgData name="ariadne fyrogeni" userId="f6540a3b75c6dbac" providerId="LiveId" clId="{E99D6EFF-C322-4406-9E30-727E05B0A513}" dt="2024-11-01T20:08:06.226" v="1165" actId="732"/>
          <ac:picMkLst>
            <pc:docMk/>
            <pc:sldMk cId="37900547" sldId="269"/>
            <ac:picMk id="15" creationId="{7CA37671-75BA-6A25-9AFF-3A146F9F88E3}"/>
          </ac:picMkLst>
        </pc:picChg>
        <pc:picChg chg="add mod">
          <ac:chgData name="ariadne fyrogeni" userId="f6540a3b75c6dbac" providerId="LiveId" clId="{E99D6EFF-C322-4406-9E30-727E05B0A513}" dt="2024-11-05T22:58:57.315" v="3480" actId="1076"/>
          <ac:picMkLst>
            <pc:docMk/>
            <pc:sldMk cId="37900547" sldId="269"/>
            <ac:picMk id="16" creationId="{8B84FA55-47D0-AF4A-8130-AC916D71FD2C}"/>
          </ac:picMkLst>
        </pc:picChg>
        <pc:picChg chg="del mod">
          <ac:chgData name="ariadne fyrogeni" userId="f6540a3b75c6dbac" providerId="LiveId" clId="{E99D6EFF-C322-4406-9E30-727E05B0A513}" dt="2024-11-01T19:36:19.409" v="1055" actId="478"/>
          <ac:picMkLst>
            <pc:docMk/>
            <pc:sldMk cId="37900547" sldId="269"/>
            <ac:picMk id="17" creationId="{6926EDBA-C0CC-C251-A320-BC9C9FFF462F}"/>
          </ac:picMkLst>
        </pc:picChg>
        <pc:picChg chg="add mod">
          <ac:chgData name="ariadne fyrogeni" userId="f6540a3b75c6dbac" providerId="LiveId" clId="{E99D6EFF-C322-4406-9E30-727E05B0A513}" dt="2024-11-05T22:59:32.110" v="3485" actId="1076"/>
          <ac:picMkLst>
            <pc:docMk/>
            <pc:sldMk cId="37900547" sldId="269"/>
            <ac:picMk id="18" creationId="{59A474D1-1110-0AD9-4A25-2A7D7684E358}"/>
          </ac:picMkLst>
        </pc:picChg>
        <pc:picChg chg="add mod">
          <ac:chgData name="ariadne fyrogeni" userId="f6540a3b75c6dbac" providerId="LiveId" clId="{E99D6EFF-C322-4406-9E30-727E05B0A513}" dt="2024-11-05T22:56:01.221" v="3464" actId="1076"/>
          <ac:picMkLst>
            <pc:docMk/>
            <pc:sldMk cId="37900547" sldId="269"/>
            <ac:picMk id="20" creationId="{03D822DA-FA61-08CF-8A7A-6E6B60B56318}"/>
          </ac:picMkLst>
        </pc:picChg>
        <pc:picChg chg="add mod">
          <ac:chgData name="ariadne fyrogeni" userId="f6540a3b75c6dbac" providerId="LiveId" clId="{E99D6EFF-C322-4406-9E30-727E05B0A513}" dt="2024-11-05T22:59:14.175" v="3482" actId="1076"/>
          <ac:picMkLst>
            <pc:docMk/>
            <pc:sldMk cId="37900547" sldId="269"/>
            <ac:picMk id="22" creationId="{B73D64F3-B63D-229B-B9DE-DB372E5414FB}"/>
          </ac:picMkLst>
        </pc:picChg>
        <pc:picChg chg="mod">
          <ac:chgData name="ariadne fyrogeni" userId="f6540a3b75c6dbac" providerId="LiveId" clId="{E99D6EFF-C322-4406-9E30-727E05B0A513}" dt="2024-11-01T20:08:33.280" v="1167" actId="1076"/>
          <ac:picMkLst>
            <pc:docMk/>
            <pc:sldMk cId="37900547" sldId="269"/>
            <ac:picMk id="24" creationId="{1A16C03D-94A5-1E15-2151-5336624C943E}"/>
          </ac:picMkLst>
        </pc:picChg>
      </pc:sldChg>
      <pc:sldChg chg="addSp delSp modSp new mod modTransition">
        <pc:chgData name="ariadne fyrogeni" userId="f6540a3b75c6dbac" providerId="LiveId" clId="{E99D6EFF-C322-4406-9E30-727E05B0A513}" dt="2024-11-05T22:18:00.847" v="3237" actId="1076"/>
        <pc:sldMkLst>
          <pc:docMk/>
          <pc:sldMk cId="3207720301" sldId="270"/>
        </pc:sldMkLst>
        <pc:spChg chg="del">
          <ac:chgData name="ariadne fyrogeni" userId="f6540a3b75c6dbac" providerId="LiveId" clId="{E99D6EFF-C322-4406-9E30-727E05B0A513}" dt="2024-11-03T23:58:15.198" v="1571" actId="478"/>
          <ac:spMkLst>
            <pc:docMk/>
            <pc:sldMk cId="3207720301" sldId="270"/>
            <ac:spMk id="2" creationId="{227A8B04-A756-295E-C522-CB882C51036E}"/>
          </ac:spMkLst>
        </pc:spChg>
        <pc:spChg chg="del">
          <ac:chgData name="ariadne fyrogeni" userId="f6540a3b75c6dbac" providerId="LiveId" clId="{E99D6EFF-C322-4406-9E30-727E05B0A513}" dt="2024-11-03T23:56:08.945" v="1552" actId="931"/>
          <ac:spMkLst>
            <pc:docMk/>
            <pc:sldMk cId="3207720301" sldId="270"/>
            <ac:spMk id="3" creationId="{3C6DFDE8-1FA5-FC00-0F0A-A6FD88392DD0}"/>
          </ac:spMkLst>
        </pc:spChg>
        <pc:picChg chg="add mod">
          <ac:chgData name="ariadne fyrogeni" userId="f6540a3b75c6dbac" providerId="LiveId" clId="{E99D6EFF-C322-4406-9E30-727E05B0A513}" dt="2024-11-05T22:18:00.847" v="3237" actId="1076"/>
          <ac:picMkLst>
            <pc:docMk/>
            <pc:sldMk cId="3207720301" sldId="270"/>
            <ac:picMk id="2" creationId="{69D5DA17-579A-B7BF-0D53-D148F2A73865}"/>
          </ac:picMkLst>
        </pc:picChg>
        <pc:picChg chg="add mod">
          <ac:chgData name="ariadne fyrogeni" userId="f6540a3b75c6dbac" providerId="LiveId" clId="{E99D6EFF-C322-4406-9E30-727E05B0A513}" dt="2024-11-04T10:17:16.504" v="2651" actId="1076"/>
          <ac:picMkLst>
            <pc:docMk/>
            <pc:sldMk cId="3207720301" sldId="270"/>
            <ac:picMk id="5" creationId="{9D083A1F-FBD7-7984-C5B0-F813F160C55B}"/>
          </ac:picMkLst>
        </pc:picChg>
        <pc:picChg chg="add mod">
          <ac:chgData name="ariadne fyrogeni" userId="f6540a3b75c6dbac" providerId="LiveId" clId="{E99D6EFF-C322-4406-9E30-727E05B0A513}" dt="2024-11-05T22:17:37.262" v="3235" actId="1076"/>
          <ac:picMkLst>
            <pc:docMk/>
            <pc:sldMk cId="3207720301" sldId="270"/>
            <ac:picMk id="7" creationId="{6209595F-E375-8366-1DF4-401641A4967B}"/>
          </ac:picMkLst>
        </pc:picChg>
      </pc:sldChg>
      <pc:sldChg chg="modSp del mod">
        <pc:chgData name="ariadne fyrogeni" userId="f6540a3b75c6dbac" providerId="LiveId" clId="{E99D6EFF-C322-4406-9E30-727E05B0A513}" dt="2024-11-01T19:45:41.429" v="1088" actId="47"/>
        <pc:sldMkLst>
          <pc:docMk/>
          <pc:sldMk cId="4035465582" sldId="270"/>
        </pc:sldMkLst>
        <pc:spChg chg="mod">
          <ac:chgData name="ariadne fyrogeni" userId="f6540a3b75c6dbac" providerId="LiveId" clId="{E99D6EFF-C322-4406-9E30-727E05B0A513}" dt="2024-11-01T19:45:01.668" v="1086" actId="207"/>
          <ac:spMkLst>
            <pc:docMk/>
            <pc:sldMk cId="4035465582" sldId="270"/>
            <ac:spMk id="27" creationId="{A988258C-6B93-53F8-E65F-7B6F05046800}"/>
          </ac:spMkLst>
        </pc:spChg>
        <pc:graphicFrameChg chg="mod">
          <ac:chgData name="ariadne fyrogeni" userId="f6540a3b75c6dbac" providerId="LiveId" clId="{E99D6EFF-C322-4406-9E30-727E05B0A513}" dt="2024-11-01T19:45:21.121" v="1087" actId="12100"/>
          <ac:graphicFrameMkLst>
            <pc:docMk/>
            <pc:sldMk cId="4035465582" sldId="270"/>
            <ac:graphicFrameMk id="26" creationId="{E9141053-FC7A-1478-5D52-9357509983E8}"/>
          </ac:graphicFrameMkLst>
        </pc:graphicFrameChg>
      </pc:sldChg>
      <pc:sldChg chg="modSp new mod modTransition">
        <pc:chgData name="ariadne fyrogeni" userId="f6540a3b75c6dbac" providerId="LiveId" clId="{E99D6EFF-C322-4406-9E30-727E05B0A513}" dt="2024-11-07T15:34:25.040" v="3716" actId="20577"/>
        <pc:sldMkLst>
          <pc:docMk/>
          <pc:sldMk cId="3529608493" sldId="271"/>
        </pc:sldMkLst>
        <pc:spChg chg="mod">
          <ac:chgData name="ariadne fyrogeni" userId="f6540a3b75c6dbac" providerId="LiveId" clId="{E99D6EFF-C322-4406-9E30-727E05B0A513}" dt="2024-11-04T00:01:54.377" v="1619" actId="14861"/>
          <ac:spMkLst>
            <pc:docMk/>
            <pc:sldMk cId="3529608493" sldId="271"/>
            <ac:spMk id="2" creationId="{A268752B-166C-15FC-8F49-86FC5CEE833A}"/>
          </ac:spMkLst>
        </pc:spChg>
        <pc:spChg chg="mod">
          <ac:chgData name="ariadne fyrogeni" userId="f6540a3b75c6dbac" providerId="LiveId" clId="{E99D6EFF-C322-4406-9E30-727E05B0A513}" dt="2024-11-07T15:34:25.040" v="3716" actId="20577"/>
          <ac:spMkLst>
            <pc:docMk/>
            <pc:sldMk cId="3529608493" sldId="271"/>
            <ac:spMk id="3" creationId="{3AC8C8E5-8E32-1389-B1A6-B86722DFBE19}"/>
          </ac:spMkLst>
        </pc:spChg>
      </pc:sldChg>
      <pc:sldChg chg="addSp delSp modSp new del mod setBg">
        <pc:chgData name="ariadne fyrogeni" userId="f6540a3b75c6dbac" providerId="LiveId" clId="{E99D6EFF-C322-4406-9E30-727E05B0A513}" dt="2024-11-04T09:32:17.391" v="2229" actId="47"/>
        <pc:sldMkLst>
          <pc:docMk/>
          <pc:sldMk cId="2858219116" sldId="272"/>
        </pc:sldMkLst>
        <pc:spChg chg="mod">
          <ac:chgData name="ariadne fyrogeni" userId="f6540a3b75c6dbac" providerId="LiveId" clId="{E99D6EFF-C322-4406-9E30-727E05B0A513}" dt="2024-11-04T09:28:20.789" v="2146" actId="26606"/>
          <ac:spMkLst>
            <pc:docMk/>
            <pc:sldMk cId="2858219116" sldId="272"/>
            <ac:spMk id="2" creationId="{F25D4116-CCCD-4A1B-28F0-2FE7B9CD3194}"/>
          </ac:spMkLst>
        </pc:spChg>
        <pc:spChg chg="del mod">
          <ac:chgData name="ariadne fyrogeni" userId="f6540a3b75c6dbac" providerId="LiveId" clId="{E99D6EFF-C322-4406-9E30-727E05B0A513}" dt="2024-11-04T09:28:20.789" v="2146" actId="26606"/>
          <ac:spMkLst>
            <pc:docMk/>
            <pc:sldMk cId="2858219116" sldId="272"/>
            <ac:spMk id="3" creationId="{80F9C690-FCDA-D80B-31F5-BE3F16976DAB}"/>
          </ac:spMkLst>
        </pc:spChg>
        <pc:graphicFrameChg chg="add mod">
          <ac:chgData name="ariadne fyrogeni" userId="f6540a3b75c6dbac" providerId="LiveId" clId="{E99D6EFF-C322-4406-9E30-727E05B0A513}" dt="2024-11-04T09:28:37.552" v="2148" actId="1076"/>
          <ac:graphicFrameMkLst>
            <pc:docMk/>
            <pc:sldMk cId="2858219116" sldId="272"/>
            <ac:graphicFrameMk id="5" creationId="{05E4D0DB-4B0B-8B58-0521-35D4BEA62BAD}"/>
          </ac:graphicFrameMkLst>
        </pc:graphicFrameChg>
      </pc:sldChg>
      <pc:sldChg chg="new del">
        <pc:chgData name="ariadne fyrogeni" userId="f6540a3b75c6dbac" providerId="LiveId" clId="{E99D6EFF-C322-4406-9E30-727E05B0A513}" dt="2024-11-04T09:28:50.135" v="2151" actId="47"/>
        <pc:sldMkLst>
          <pc:docMk/>
          <pc:sldMk cId="4194545124" sldId="273"/>
        </pc:sldMkLst>
      </pc:sldChg>
      <pc:sldChg chg="addSp modSp add mod modTransition setBg modAnim">
        <pc:chgData name="ariadne fyrogeni" userId="f6540a3b75c6dbac" providerId="LiveId" clId="{E99D6EFF-C322-4406-9E30-727E05B0A513}" dt="2024-11-07T15:31:03.236" v="3699"/>
        <pc:sldMkLst>
          <pc:docMk/>
          <pc:sldMk cId="3843197650" sldId="274"/>
        </pc:sldMkLst>
        <pc:spChg chg="add mod">
          <ac:chgData name="ariadne fyrogeni" userId="f6540a3b75c6dbac" providerId="LiveId" clId="{E99D6EFF-C322-4406-9E30-727E05B0A513}" dt="2024-11-04T09:30:52.241" v="2168" actId="1076"/>
          <ac:spMkLst>
            <pc:docMk/>
            <pc:sldMk cId="3843197650" sldId="274"/>
            <ac:spMk id="3" creationId="{B220C1BE-A8CA-0FFA-EFEC-86F81782679E}"/>
          </ac:spMkLst>
        </pc:spChg>
        <pc:spChg chg="add mod">
          <ac:chgData name="ariadne fyrogeni" userId="f6540a3b75c6dbac" providerId="LiveId" clId="{E99D6EFF-C322-4406-9E30-727E05B0A513}" dt="2024-11-07T14:34:28.116" v="3515" actId="404"/>
          <ac:spMkLst>
            <pc:docMk/>
            <pc:sldMk cId="3843197650" sldId="274"/>
            <ac:spMk id="4" creationId="{36971D33-122A-FE64-9480-70EABF6BD57F}"/>
          </ac:spMkLst>
        </pc:spChg>
        <pc:graphicFrameChg chg="mod">
          <ac:chgData name="ariadne fyrogeni" userId="f6540a3b75c6dbac" providerId="LiveId" clId="{E99D6EFF-C322-4406-9E30-727E05B0A513}" dt="2024-11-04T09:31:09.969" v="2170" actId="1076"/>
          <ac:graphicFrameMkLst>
            <pc:docMk/>
            <pc:sldMk cId="3843197650" sldId="274"/>
            <ac:graphicFrameMk id="5" creationId="{1B965AD4-E211-E606-C8F1-9849CD2631AF}"/>
          </ac:graphicFrameMkLst>
        </pc:graphicFrameChg>
      </pc:sldChg>
      <pc:sldChg chg="addSp delSp modSp new mod modTransition modAnim">
        <pc:chgData name="ariadne fyrogeni" userId="f6540a3b75c6dbac" providerId="LiveId" clId="{E99D6EFF-C322-4406-9E30-727E05B0A513}" dt="2024-11-07T15:34:03.033" v="3714"/>
        <pc:sldMkLst>
          <pc:docMk/>
          <pc:sldMk cId="656355236" sldId="275"/>
        </pc:sldMkLst>
        <pc:spChg chg="mod">
          <ac:chgData name="ariadne fyrogeni" userId="f6540a3b75c6dbac" providerId="LiveId" clId="{E99D6EFF-C322-4406-9E30-727E05B0A513}" dt="2024-11-05T22:17:22.347" v="3233" actId="1076"/>
          <ac:spMkLst>
            <pc:docMk/>
            <pc:sldMk cId="656355236" sldId="275"/>
            <ac:spMk id="2" creationId="{6B0FAE3A-265B-FE4F-6562-CC21E4B9C5C0}"/>
          </ac:spMkLst>
        </pc:spChg>
        <pc:spChg chg="mod ord">
          <ac:chgData name="ariadne fyrogeni" userId="f6540a3b75c6dbac" providerId="LiveId" clId="{E99D6EFF-C322-4406-9E30-727E05B0A513}" dt="2024-11-07T14:48:19.080" v="3650" actId="20577"/>
          <ac:spMkLst>
            <pc:docMk/>
            <pc:sldMk cId="656355236" sldId="275"/>
            <ac:spMk id="3" creationId="{998645CC-FFCD-6F72-98E6-DF12B09289B7}"/>
          </ac:spMkLst>
        </pc:spChg>
        <pc:spChg chg="add mod">
          <ac:chgData name="ariadne fyrogeni" userId="f6540a3b75c6dbac" providerId="LiveId" clId="{E99D6EFF-C322-4406-9E30-727E05B0A513}" dt="2024-11-05T22:32:12.238" v="3366" actId="17032"/>
          <ac:spMkLst>
            <pc:docMk/>
            <pc:sldMk cId="656355236" sldId="275"/>
            <ac:spMk id="6" creationId="{F02FB891-95E8-E5EF-A727-1C84177D2970}"/>
          </ac:spMkLst>
        </pc:spChg>
        <pc:grpChg chg="add del mod">
          <ac:chgData name="ariadne fyrogeni" userId="f6540a3b75c6dbac" providerId="LiveId" clId="{E99D6EFF-C322-4406-9E30-727E05B0A513}" dt="2024-11-05T22:37:17.174" v="3373"/>
          <ac:grpSpMkLst>
            <pc:docMk/>
            <pc:sldMk cId="656355236" sldId="275"/>
            <ac:grpSpMk id="13" creationId="{2567DB6A-8B0A-76C5-104E-9E632AE3D08C}"/>
          </ac:grpSpMkLst>
        </pc:grpChg>
        <pc:grpChg chg="mod">
          <ac:chgData name="ariadne fyrogeni" userId="f6540a3b75c6dbac" providerId="LiveId" clId="{E99D6EFF-C322-4406-9E30-727E05B0A513}" dt="2024-11-05T22:37:17.174" v="3373"/>
          <ac:grpSpMkLst>
            <pc:docMk/>
            <pc:sldMk cId="656355236" sldId="275"/>
            <ac:grpSpMk id="14" creationId="{E131DD34-3DA2-2655-E989-2A5303920DE4}"/>
          </ac:grpSpMkLst>
        </pc:grpChg>
        <pc:picChg chg="add del mod ord">
          <ac:chgData name="ariadne fyrogeni" userId="f6540a3b75c6dbac" providerId="LiveId" clId="{E99D6EFF-C322-4406-9E30-727E05B0A513}" dt="2024-11-05T22:15:21.078" v="3218" actId="21"/>
          <ac:picMkLst>
            <pc:docMk/>
            <pc:sldMk cId="656355236" sldId="275"/>
            <ac:picMk id="5" creationId="{4A44D53E-5572-0F64-4B42-29AE67AA3C7C}"/>
          </ac:picMkLst>
        </pc:picChg>
        <pc:picChg chg="add del mod ord">
          <ac:chgData name="ariadne fyrogeni" userId="f6540a3b75c6dbac" providerId="LiveId" clId="{E99D6EFF-C322-4406-9E30-727E05B0A513}" dt="2024-11-05T22:47:29.598" v="3395" actId="478"/>
          <ac:picMkLst>
            <pc:docMk/>
            <pc:sldMk cId="656355236" sldId="275"/>
            <ac:picMk id="8" creationId="{0E0967C3-7BC8-0F10-13A0-4A119363E25C}"/>
          </ac:picMkLst>
        </pc:picChg>
        <pc:picChg chg="add mod ord">
          <ac:chgData name="ariadne fyrogeni" userId="f6540a3b75c6dbac" providerId="LiveId" clId="{E99D6EFF-C322-4406-9E30-727E05B0A513}" dt="2024-11-05T22:47:40.951" v="3399" actId="167"/>
          <ac:picMkLst>
            <pc:docMk/>
            <pc:sldMk cId="656355236" sldId="275"/>
            <ac:picMk id="17" creationId="{8A0BBBF9-5BE1-75E2-1C18-93A3D1FCC60C}"/>
          </ac:picMkLst>
        </pc:picChg>
        <pc:inkChg chg="add del mod">
          <ac:chgData name="ariadne fyrogeni" userId="f6540a3b75c6dbac" providerId="LiveId" clId="{E99D6EFF-C322-4406-9E30-727E05B0A513}" dt="2024-11-05T22:37:18.311" v="3376" actId="9405"/>
          <ac:inkMkLst>
            <pc:docMk/>
            <pc:sldMk cId="656355236" sldId="275"/>
            <ac:inkMk id="9" creationId="{40950D56-0BAF-5A68-BA0A-20CD71AC634D}"/>
          </ac:inkMkLst>
        </pc:inkChg>
        <pc:inkChg chg="add del mod">
          <ac:chgData name="ariadne fyrogeni" userId="f6540a3b75c6dbac" providerId="LiveId" clId="{E99D6EFF-C322-4406-9E30-727E05B0A513}" dt="2024-11-05T22:37:18.113" v="3375" actId="9405"/>
          <ac:inkMkLst>
            <pc:docMk/>
            <pc:sldMk cId="656355236" sldId="275"/>
            <ac:inkMk id="10" creationId="{3FE6DA7A-B8A9-8130-38F8-F7AC360E638E}"/>
          </ac:inkMkLst>
        </pc:inkChg>
        <pc:inkChg chg="add del mod">
          <ac:chgData name="ariadne fyrogeni" userId="f6540a3b75c6dbac" providerId="LiveId" clId="{E99D6EFF-C322-4406-9E30-727E05B0A513}" dt="2024-11-05T22:37:17.387" v="3374" actId="9405"/>
          <ac:inkMkLst>
            <pc:docMk/>
            <pc:sldMk cId="656355236" sldId="275"/>
            <ac:inkMk id="11" creationId="{24C69F39-2534-94DB-FCA5-5DD54DC17DEC}"/>
          </ac:inkMkLst>
        </pc:inkChg>
        <pc:inkChg chg="add del mod">
          <ac:chgData name="ariadne fyrogeni" userId="f6540a3b75c6dbac" providerId="LiveId" clId="{E99D6EFF-C322-4406-9E30-727E05B0A513}" dt="2024-11-05T22:37:17.174" v="3373"/>
          <ac:inkMkLst>
            <pc:docMk/>
            <pc:sldMk cId="656355236" sldId="275"/>
            <ac:inkMk id="12" creationId="{C8B975D6-4FF6-6C61-1F7A-E0103A78979F}"/>
          </ac:inkMkLst>
        </pc:inkChg>
        <pc:inkChg chg="add del">
          <ac:chgData name="ariadne fyrogeni" userId="f6540a3b75c6dbac" providerId="LiveId" clId="{E99D6EFF-C322-4406-9E30-727E05B0A513}" dt="2024-11-05T22:37:53.729" v="3378" actId="9405"/>
          <ac:inkMkLst>
            <pc:docMk/>
            <pc:sldMk cId="656355236" sldId="275"/>
            <ac:inkMk id="15" creationId="{5217EFDD-F228-544F-13F7-C5853082C2D1}"/>
          </ac:inkMkLst>
        </pc:inkChg>
      </pc:sldChg>
      <pc:sldChg chg="addSp delSp modSp new mod modTransition modNotesTx">
        <pc:chgData name="ariadne fyrogeni" userId="f6540a3b75c6dbac" providerId="LiveId" clId="{E99D6EFF-C322-4406-9E30-727E05B0A513}" dt="2024-11-07T22:09:21.348" v="3729" actId="20577"/>
        <pc:sldMkLst>
          <pc:docMk/>
          <pc:sldMk cId="2853836029" sldId="276"/>
        </pc:sldMkLst>
        <pc:spChg chg="del">
          <ac:chgData name="ariadne fyrogeni" userId="f6540a3b75c6dbac" providerId="LiveId" clId="{E99D6EFF-C322-4406-9E30-727E05B0A513}" dt="2024-11-05T22:20:19.990" v="3244" actId="478"/>
          <ac:spMkLst>
            <pc:docMk/>
            <pc:sldMk cId="2853836029" sldId="276"/>
            <ac:spMk id="2" creationId="{DDC39E6B-46F9-C091-87A9-79DFB81E1DBF}"/>
          </ac:spMkLst>
        </pc:spChg>
        <pc:spChg chg="del">
          <ac:chgData name="ariadne fyrogeni" userId="f6540a3b75c6dbac" providerId="LiveId" clId="{E99D6EFF-C322-4406-9E30-727E05B0A513}" dt="2024-11-05T22:20:15.706" v="3243"/>
          <ac:spMkLst>
            <pc:docMk/>
            <pc:sldMk cId="2853836029" sldId="276"/>
            <ac:spMk id="3" creationId="{0827C310-B8BC-238A-E672-3CA2B48D5AB8}"/>
          </ac:spMkLst>
        </pc:spChg>
        <pc:spChg chg="add mod">
          <ac:chgData name="ariadne fyrogeni" userId="f6540a3b75c6dbac" providerId="LiveId" clId="{E99D6EFF-C322-4406-9E30-727E05B0A513}" dt="2024-11-05T22:25:44.259" v="3351" actId="14100"/>
          <ac:spMkLst>
            <pc:docMk/>
            <pc:sldMk cId="2853836029" sldId="276"/>
            <ac:spMk id="6" creationId="{14C2C828-70C0-E7AE-79A1-FECE0EEDE93A}"/>
          </ac:spMkLst>
        </pc:spChg>
        <pc:spChg chg="add mod">
          <ac:chgData name="ariadne fyrogeni" userId="f6540a3b75c6dbac" providerId="LiveId" clId="{E99D6EFF-C322-4406-9E30-727E05B0A513}" dt="2024-11-05T22:26:16.265" v="3352" actId="164"/>
          <ac:spMkLst>
            <pc:docMk/>
            <pc:sldMk cId="2853836029" sldId="276"/>
            <ac:spMk id="7" creationId="{778B76A2-9DF8-A738-CA54-40ABF2D21F0B}"/>
          </ac:spMkLst>
        </pc:spChg>
        <pc:spChg chg="add mod">
          <ac:chgData name="ariadne fyrogeni" userId="f6540a3b75c6dbac" providerId="LiveId" clId="{E99D6EFF-C322-4406-9E30-727E05B0A513}" dt="2024-11-05T22:26:16.265" v="3352" actId="164"/>
          <ac:spMkLst>
            <pc:docMk/>
            <pc:sldMk cId="2853836029" sldId="276"/>
            <ac:spMk id="8" creationId="{B5ACC076-6AE9-22F0-4F6F-D82CC0B103E3}"/>
          </ac:spMkLst>
        </pc:spChg>
        <pc:grpChg chg="add mod">
          <ac:chgData name="ariadne fyrogeni" userId="f6540a3b75c6dbac" providerId="LiveId" clId="{E99D6EFF-C322-4406-9E30-727E05B0A513}" dt="2024-11-05T22:26:16.265" v="3352" actId="164"/>
          <ac:grpSpMkLst>
            <pc:docMk/>
            <pc:sldMk cId="2853836029" sldId="276"/>
            <ac:grpSpMk id="9" creationId="{28BE1A65-659D-9DC7-0188-659E02EB13D0}"/>
          </ac:grpSpMkLst>
        </pc:grpChg>
        <pc:picChg chg="add mod">
          <ac:chgData name="ariadne fyrogeni" userId="f6540a3b75c6dbac" providerId="LiveId" clId="{E99D6EFF-C322-4406-9E30-727E05B0A513}" dt="2024-11-05T22:19:31.535" v="3242"/>
          <ac:picMkLst>
            <pc:docMk/>
            <pc:sldMk cId="2853836029" sldId="276"/>
            <ac:picMk id="4" creationId="{7F851DF3-6B46-B5AA-7262-C796BC1FD4C2}"/>
          </ac:picMkLst>
        </pc:picChg>
        <pc:picChg chg="add mod">
          <ac:chgData name="ariadne fyrogeni" userId="f6540a3b75c6dbac" providerId="LiveId" clId="{E99D6EFF-C322-4406-9E30-727E05B0A513}" dt="2024-11-05T22:26:54.155" v="3354" actId="1076"/>
          <ac:picMkLst>
            <pc:docMk/>
            <pc:sldMk cId="2853836029" sldId="276"/>
            <ac:picMk id="5" creationId="{B895885B-628D-8198-56B2-83C0742B3209}"/>
          </ac:picMkLst>
        </pc:picChg>
      </pc:sldChg>
      <pc:sldChg chg="modSp new del mod ord">
        <pc:chgData name="ariadne fyrogeni" userId="f6540a3b75c6dbac" providerId="LiveId" clId="{E99D6EFF-C322-4406-9E30-727E05B0A513}" dt="2024-11-11T14:35:04.685" v="3845" actId="47"/>
        <pc:sldMkLst>
          <pc:docMk/>
          <pc:sldMk cId="288927767" sldId="277"/>
        </pc:sldMkLst>
        <pc:spChg chg="mod">
          <ac:chgData name="ariadne fyrogeni" userId="f6540a3b75c6dbac" providerId="LiveId" clId="{E99D6EFF-C322-4406-9E30-727E05B0A513}" dt="2024-11-11T11:55:20.413" v="3772" actId="20577"/>
          <ac:spMkLst>
            <pc:docMk/>
            <pc:sldMk cId="288927767" sldId="277"/>
            <ac:spMk id="2" creationId="{59A13DA8-5088-B0BA-18B2-0E8D16604195}"/>
          </ac:spMkLst>
        </pc:spChg>
      </pc:sldChg>
      <pc:sldChg chg="addSp delSp modSp add del mod">
        <pc:chgData name="ariadne fyrogeni" userId="f6540a3b75c6dbac" providerId="LiveId" clId="{E99D6EFF-C322-4406-9E30-727E05B0A513}" dt="2024-11-05T22:47:53.951" v="3400" actId="47"/>
        <pc:sldMkLst>
          <pc:docMk/>
          <pc:sldMk cId="1720925221" sldId="277"/>
        </pc:sldMkLst>
        <pc:picChg chg="add mod ord">
          <ac:chgData name="ariadne fyrogeni" userId="f6540a3b75c6dbac" providerId="LiveId" clId="{E99D6EFF-C322-4406-9E30-727E05B0A513}" dt="2024-11-05T22:40:11.184" v="3394" actId="207"/>
          <ac:picMkLst>
            <pc:docMk/>
            <pc:sldMk cId="1720925221" sldId="277"/>
            <ac:picMk id="5" creationId="{35BBF3E4-38D5-F20B-9534-3A67EFCEE307}"/>
          </ac:picMkLst>
        </pc:picChg>
        <pc:picChg chg="del">
          <ac:chgData name="ariadne fyrogeni" userId="f6540a3b75c6dbac" providerId="LiveId" clId="{E99D6EFF-C322-4406-9E30-727E05B0A513}" dt="2024-11-05T22:38:16.701" v="3380" actId="478"/>
          <ac:picMkLst>
            <pc:docMk/>
            <pc:sldMk cId="1720925221" sldId="277"/>
            <ac:picMk id="8" creationId="{2CEF99E6-A15F-D824-C682-E3CF52DD5385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0A5A9-0FAB-40EB-B0B7-1C89B80B17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09D5B05-F1D3-483B-A793-3E3703BAF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temperature</a:t>
          </a:r>
        </a:p>
      </dgm:t>
    </dgm:pt>
    <dgm:pt modelId="{45336180-E4ED-44E3-B86D-37C4AF40728E}" type="parTrans" cxnId="{76E4BB01-FF51-4A91-93BA-8632CE75C651}">
      <dgm:prSet/>
      <dgm:spPr/>
      <dgm:t>
        <a:bodyPr/>
        <a:lstStyle/>
        <a:p>
          <a:endParaRPr lang="en-US"/>
        </a:p>
      </dgm:t>
    </dgm:pt>
    <dgm:pt modelId="{BAC18BDA-5AFF-463E-8DB8-8124BDB6A5F9}" type="sibTrans" cxnId="{76E4BB01-FF51-4A91-93BA-8632CE75C651}">
      <dgm:prSet/>
      <dgm:spPr/>
      <dgm:t>
        <a:bodyPr/>
        <a:lstStyle/>
        <a:p>
          <a:endParaRPr lang="en-US"/>
        </a:p>
      </dgm:t>
    </dgm:pt>
    <dgm:pt modelId="{5F6F2700-75C4-4D0C-873E-1E425CBF83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light</a:t>
          </a:r>
        </a:p>
      </dgm:t>
    </dgm:pt>
    <dgm:pt modelId="{A0943473-B7D6-4C17-97BC-B31165C0D088}" type="parTrans" cxnId="{895F8051-0AFD-43A7-9A7B-9908E9323E3B}">
      <dgm:prSet/>
      <dgm:spPr/>
      <dgm:t>
        <a:bodyPr/>
        <a:lstStyle/>
        <a:p>
          <a:endParaRPr lang="en-US"/>
        </a:p>
      </dgm:t>
    </dgm:pt>
    <dgm:pt modelId="{23CF4011-88D4-40DB-9D43-9931291E2AB3}" type="sibTrans" cxnId="{895F8051-0AFD-43A7-9A7B-9908E9323E3B}">
      <dgm:prSet/>
      <dgm:spPr/>
      <dgm:t>
        <a:bodyPr/>
        <a:lstStyle/>
        <a:p>
          <a:endParaRPr lang="en-US"/>
        </a:p>
      </dgm:t>
    </dgm:pt>
    <dgm:pt modelId="{9D90EC35-2B8F-4509-B663-DAE9441824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wind</a:t>
          </a:r>
        </a:p>
      </dgm:t>
    </dgm:pt>
    <dgm:pt modelId="{E474B704-FC42-407A-9F24-3C27724AB418}" type="parTrans" cxnId="{CA96AB43-0AC3-4BD1-8D4D-99C5C3468F1D}">
      <dgm:prSet/>
      <dgm:spPr/>
      <dgm:t>
        <a:bodyPr/>
        <a:lstStyle/>
        <a:p>
          <a:endParaRPr lang="en-US"/>
        </a:p>
      </dgm:t>
    </dgm:pt>
    <dgm:pt modelId="{1B635077-A6C8-42D6-A5AF-D35CAF4BB1FA}" type="sibTrans" cxnId="{CA96AB43-0AC3-4BD1-8D4D-99C5C3468F1D}">
      <dgm:prSet/>
      <dgm:spPr/>
      <dgm:t>
        <a:bodyPr/>
        <a:lstStyle/>
        <a:p>
          <a:endParaRPr lang="en-US"/>
        </a:p>
      </dgm:t>
    </dgm:pt>
    <dgm:pt modelId="{90E2B589-8BCF-4F6F-92DB-9F69BD09F7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humidity</a:t>
          </a:r>
        </a:p>
      </dgm:t>
    </dgm:pt>
    <dgm:pt modelId="{6FFA0177-B704-4F2E-A3BA-AD6A17D37E1F}" type="parTrans" cxnId="{A6099CAD-D308-4BD0-9B97-F9ACB3B02A2B}">
      <dgm:prSet/>
      <dgm:spPr/>
      <dgm:t>
        <a:bodyPr/>
        <a:lstStyle/>
        <a:p>
          <a:endParaRPr lang="en-US"/>
        </a:p>
      </dgm:t>
    </dgm:pt>
    <dgm:pt modelId="{33CA1F9E-5B64-4D49-933C-A6596A8799BC}" type="sibTrans" cxnId="{A6099CAD-D308-4BD0-9B97-F9ACB3B02A2B}">
      <dgm:prSet/>
      <dgm:spPr/>
      <dgm:t>
        <a:bodyPr/>
        <a:lstStyle/>
        <a:p>
          <a:endParaRPr lang="en-US"/>
        </a:p>
      </dgm:t>
    </dgm:pt>
    <dgm:pt modelId="{C2AEC3D7-20AD-4CC2-A0DD-F072BF5E5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frost</a:t>
          </a:r>
        </a:p>
      </dgm:t>
    </dgm:pt>
    <dgm:pt modelId="{09140419-E51E-4A4D-802C-32825807F3D7}" type="parTrans" cxnId="{2C2FD379-E7F5-4E11-97ED-04015DAE0F43}">
      <dgm:prSet/>
      <dgm:spPr/>
      <dgm:t>
        <a:bodyPr/>
        <a:lstStyle/>
        <a:p>
          <a:endParaRPr lang="en-US"/>
        </a:p>
      </dgm:t>
    </dgm:pt>
    <dgm:pt modelId="{F5E51E10-7223-4940-A423-CB75A2F64190}" type="sibTrans" cxnId="{2C2FD379-E7F5-4E11-97ED-04015DAE0F43}">
      <dgm:prSet/>
      <dgm:spPr/>
      <dgm:t>
        <a:bodyPr/>
        <a:lstStyle/>
        <a:p>
          <a:endParaRPr lang="en-US"/>
        </a:p>
      </dgm:t>
    </dgm:pt>
    <dgm:pt modelId="{2E090A32-A6C1-4E28-A8D1-93728D3A5F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rain</a:t>
          </a:r>
        </a:p>
      </dgm:t>
    </dgm:pt>
    <dgm:pt modelId="{DCF92C92-3535-4D25-9F99-8F8EF51BEE9E}" type="parTrans" cxnId="{6E093C5D-A80F-485C-B6D3-EFCBBE69336D}">
      <dgm:prSet/>
      <dgm:spPr/>
      <dgm:t>
        <a:bodyPr/>
        <a:lstStyle/>
        <a:p>
          <a:endParaRPr lang="en-US"/>
        </a:p>
      </dgm:t>
    </dgm:pt>
    <dgm:pt modelId="{E42F7D49-714D-4AB2-93FD-53762FBDEF21}" type="sibTrans" cxnId="{6E093C5D-A80F-485C-B6D3-EFCBBE69336D}">
      <dgm:prSet/>
      <dgm:spPr/>
      <dgm:t>
        <a:bodyPr/>
        <a:lstStyle/>
        <a:p>
          <a:endParaRPr lang="en-US"/>
        </a:p>
      </dgm:t>
    </dgm:pt>
    <dgm:pt modelId="{EFFCCF19-B6AB-4B29-8629-3411146229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air quality</a:t>
          </a:r>
        </a:p>
      </dgm:t>
    </dgm:pt>
    <dgm:pt modelId="{7036B200-D4BD-4311-A624-E829062A4898}" type="parTrans" cxnId="{0C568037-F8CE-4850-B584-85C762AC1DA0}">
      <dgm:prSet/>
      <dgm:spPr/>
      <dgm:t>
        <a:bodyPr/>
        <a:lstStyle/>
        <a:p>
          <a:endParaRPr lang="en-US"/>
        </a:p>
      </dgm:t>
    </dgm:pt>
    <dgm:pt modelId="{52C0F96C-0793-410C-BCE6-7F0FCB749284}" type="sibTrans" cxnId="{0C568037-F8CE-4850-B584-85C762AC1DA0}">
      <dgm:prSet/>
      <dgm:spPr/>
      <dgm:t>
        <a:bodyPr/>
        <a:lstStyle/>
        <a:p>
          <a:endParaRPr lang="en-US"/>
        </a:p>
      </dgm:t>
    </dgm:pt>
    <dgm:pt modelId="{A8DBEEBD-0E42-470A-9AF4-4B45B67D57C5}" type="pres">
      <dgm:prSet presAssocID="{A820A5A9-0FAB-40EB-B0B7-1C89B80B171E}" presName="root" presStyleCnt="0">
        <dgm:presLayoutVars>
          <dgm:dir/>
          <dgm:resizeHandles val="exact"/>
        </dgm:presLayoutVars>
      </dgm:prSet>
      <dgm:spPr/>
    </dgm:pt>
    <dgm:pt modelId="{DC0CE2AE-A61C-4216-B6B1-164A54F18697}" type="pres">
      <dgm:prSet presAssocID="{209D5B05-F1D3-483B-A793-3E3703BAFD1B}" presName="compNode" presStyleCnt="0"/>
      <dgm:spPr/>
    </dgm:pt>
    <dgm:pt modelId="{D97F5036-A584-4DE1-B7F8-6B9665203175}" type="pres">
      <dgm:prSet presAssocID="{209D5B05-F1D3-483B-A793-3E3703BAFD1B}" presName="bgRect" presStyleLbl="bgShp" presStyleIdx="0" presStyleCnt="7"/>
      <dgm:spPr/>
    </dgm:pt>
    <dgm:pt modelId="{788EEEB2-B16A-4CD8-B866-03A45643D746}" type="pres">
      <dgm:prSet presAssocID="{209D5B05-F1D3-483B-A793-3E3703BAFD1B}" presName="iconRect" presStyleLbl="node1" presStyleIdx="0" presStyleCnt="7" custScaleX="68302" custScaleY="68302"/>
      <dgm:spPr/>
    </dgm:pt>
    <dgm:pt modelId="{A3748EF8-E5A0-4924-A070-B9F6FE7A4A88}" type="pres">
      <dgm:prSet presAssocID="{209D5B05-F1D3-483B-A793-3E3703BAFD1B}" presName="spaceRect" presStyleCnt="0"/>
      <dgm:spPr/>
    </dgm:pt>
    <dgm:pt modelId="{D1C05B53-A9CD-4E69-9725-CFFC2EE565FA}" type="pres">
      <dgm:prSet presAssocID="{209D5B05-F1D3-483B-A793-3E3703BAFD1B}" presName="parTx" presStyleLbl="revTx" presStyleIdx="0" presStyleCnt="7">
        <dgm:presLayoutVars>
          <dgm:chMax val="0"/>
          <dgm:chPref val="0"/>
        </dgm:presLayoutVars>
      </dgm:prSet>
      <dgm:spPr/>
    </dgm:pt>
    <dgm:pt modelId="{B864B100-6778-4621-B349-11E2A1BDB962}" type="pres">
      <dgm:prSet presAssocID="{BAC18BDA-5AFF-463E-8DB8-8124BDB6A5F9}" presName="sibTrans" presStyleCnt="0"/>
      <dgm:spPr/>
    </dgm:pt>
    <dgm:pt modelId="{385C2C99-6F19-4490-8E6C-584A1E3C8A99}" type="pres">
      <dgm:prSet presAssocID="{5F6F2700-75C4-4D0C-873E-1E425CBF83F8}" presName="compNode" presStyleCnt="0"/>
      <dgm:spPr/>
    </dgm:pt>
    <dgm:pt modelId="{49A49965-C9B1-44CC-BD34-C25E1099FCFE}" type="pres">
      <dgm:prSet presAssocID="{5F6F2700-75C4-4D0C-873E-1E425CBF83F8}" presName="bgRect" presStyleLbl="bgShp" presStyleIdx="1" presStyleCnt="7"/>
      <dgm:spPr/>
    </dgm:pt>
    <dgm:pt modelId="{09E3F6FB-2181-4341-8352-CF3A0EA91739}" type="pres">
      <dgm:prSet presAssocID="{5F6F2700-75C4-4D0C-873E-1E425CBF83F8}" presName="iconRect" presStyleLbl="node1" presStyleIdx="1" presStyleCnt="7" custScaleX="68302" custScaleY="68302"/>
      <dgm:spPr/>
    </dgm:pt>
    <dgm:pt modelId="{3EEBD175-61D1-4F34-B564-BD4DB6BEA1F1}" type="pres">
      <dgm:prSet presAssocID="{5F6F2700-75C4-4D0C-873E-1E425CBF83F8}" presName="spaceRect" presStyleCnt="0"/>
      <dgm:spPr/>
    </dgm:pt>
    <dgm:pt modelId="{E3BA3D63-D974-4C44-AE9D-D2DBFB7A8BB7}" type="pres">
      <dgm:prSet presAssocID="{5F6F2700-75C4-4D0C-873E-1E425CBF83F8}" presName="parTx" presStyleLbl="revTx" presStyleIdx="1" presStyleCnt="7">
        <dgm:presLayoutVars>
          <dgm:chMax val="0"/>
          <dgm:chPref val="0"/>
        </dgm:presLayoutVars>
      </dgm:prSet>
      <dgm:spPr/>
    </dgm:pt>
    <dgm:pt modelId="{E5D77768-A2A3-482B-A83D-4C9EA7F8C089}" type="pres">
      <dgm:prSet presAssocID="{23CF4011-88D4-40DB-9D43-9931291E2AB3}" presName="sibTrans" presStyleCnt="0"/>
      <dgm:spPr/>
    </dgm:pt>
    <dgm:pt modelId="{E1B75256-9AA4-46BF-9B65-722D420C9451}" type="pres">
      <dgm:prSet presAssocID="{9D90EC35-2B8F-4509-B663-DAE9441824D3}" presName="compNode" presStyleCnt="0"/>
      <dgm:spPr/>
    </dgm:pt>
    <dgm:pt modelId="{0B719A93-B870-48AC-A1DA-0B8F56C8F0D9}" type="pres">
      <dgm:prSet presAssocID="{9D90EC35-2B8F-4509-B663-DAE9441824D3}" presName="bgRect" presStyleLbl="bgShp" presStyleIdx="2" presStyleCnt="7"/>
      <dgm:spPr/>
    </dgm:pt>
    <dgm:pt modelId="{0A044529-C656-4F81-BE18-F983AE198905}" type="pres">
      <dgm:prSet presAssocID="{9D90EC35-2B8F-4509-B663-DAE9441824D3}" presName="iconRect" presStyleLbl="node1" presStyleIdx="2" presStyleCnt="7" custScaleX="68302" custScaleY="68302"/>
      <dgm:spPr/>
    </dgm:pt>
    <dgm:pt modelId="{083359B8-B505-4BC4-BB73-F08B6C718AC8}" type="pres">
      <dgm:prSet presAssocID="{9D90EC35-2B8F-4509-B663-DAE9441824D3}" presName="spaceRect" presStyleCnt="0"/>
      <dgm:spPr/>
    </dgm:pt>
    <dgm:pt modelId="{59554728-6EA4-433F-A359-674D95F43155}" type="pres">
      <dgm:prSet presAssocID="{9D90EC35-2B8F-4509-B663-DAE9441824D3}" presName="parTx" presStyleLbl="revTx" presStyleIdx="2" presStyleCnt="7">
        <dgm:presLayoutVars>
          <dgm:chMax val="0"/>
          <dgm:chPref val="0"/>
        </dgm:presLayoutVars>
      </dgm:prSet>
      <dgm:spPr/>
    </dgm:pt>
    <dgm:pt modelId="{2E85EB21-096D-4E21-B12D-B85F047087AB}" type="pres">
      <dgm:prSet presAssocID="{1B635077-A6C8-42D6-A5AF-D35CAF4BB1FA}" presName="sibTrans" presStyleCnt="0"/>
      <dgm:spPr/>
    </dgm:pt>
    <dgm:pt modelId="{2FD15455-0C92-468B-8BF3-7A7E52C58336}" type="pres">
      <dgm:prSet presAssocID="{90E2B589-8BCF-4F6F-92DB-9F69BD09F758}" presName="compNode" presStyleCnt="0"/>
      <dgm:spPr/>
    </dgm:pt>
    <dgm:pt modelId="{EE78F4D7-5C5C-418A-ADCA-879608A1C1CD}" type="pres">
      <dgm:prSet presAssocID="{90E2B589-8BCF-4F6F-92DB-9F69BD09F758}" presName="bgRect" presStyleLbl="bgShp" presStyleIdx="3" presStyleCnt="7"/>
      <dgm:spPr/>
    </dgm:pt>
    <dgm:pt modelId="{573CFDF3-A052-4F61-8CC1-73C011BFE8CC}" type="pres">
      <dgm:prSet presAssocID="{90E2B589-8BCF-4F6F-92DB-9F69BD09F758}" presName="iconRect" presStyleLbl="node1" presStyleIdx="3" presStyleCnt="7" custScaleX="68302" custScaleY="68302"/>
      <dgm:spPr/>
    </dgm:pt>
    <dgm:pt modelId="{B265DCA9-E892-4BC8-B611-D3BB6B3363A3}" type="pres">
      <dgm:prSet presAssocID="{90E2B589-8BCF-4F6F-92DB-9F69BD09F758}" presName="spaceRect" presStyleCnt="0"/>
      <dgm:spPr/>
    </dgm:pt>
    <dgm:pt modelId="{6971DB57-F259-45C8-B9B6-8C760D96740E}" type="pres">
      <dgm:prSet presAssocID="{90E2B589-8BCF-4F6F-92DB-9F69BD09F758}" presName="parTx" presStyleLbl="revTx" presStyleIdx="3" presStyleCnt="7">
        <dgm:presLayoutVars>
          <dgm:chMax val="0"/>
          <dgm:chPref val="0"/>
        </dgm:presLayoutVars>
      </dgm:prSet>
      <dgm:spPr/>
    </dgm:pt>
    <dgm:pt modelId="{560B8370-F26E-4D3E-8D1F-3AC2AE835AD5}" type="pres">
      <dgm:prSet presAssocID="{33CA1F9E-5B64-4D49-933C-A6596A8799BC}" presName="sibTrans" presStyleCnt="0"/>
      <dgm:spPr/>
    </dgm:pt>
    <dgm:pt modelId="{571D2AD9-BD3A-44B1-AD44-497CE2FD1A7A}" type="pres">
      <dgm:prSet presAssocID="{C2AEC3D7-20AD-4CC2-A0DD-F072BF5E5709}" presName="compNode" presStyleCnt="0"/>
      <dgm:spPr/>
    </dgm:pt>
    <dgm:pt modelId="{56037E77-20BD-4A0D-AA60-21F27D38B698}" type="pres">
      <dgm:prSet presAssocID="{C2AEC3D7-20AD-4CC2-A0DD-F072BF5E5709}" presName="bgRect" presStyleLbl="bgShp" presStyleIdx="4" presStyleCnt="7"/>
      <dgm:spPr/>
    </dgm:pt>
    <dgm:pt modelId="{32A2E140-B8D7-443A-96CA-E51A8D3EFD7B}" type="pres">
      <dgm:prSet presAssocID="{C2AEC3D7-20AD-4CC2-A0DD-F072BF5E5709}" presName="iconRect" presStyleLbl="node1" presStyleIdx="4" presStyleCnt="7" custScaleX="68302" custScaleY="68302"/>
      <dgm:spPr/>
    </dgm:pt>
    <dgm:pt modelId="{1D373860-53CA-4098-8BF8-CD414C0045F3}" type="pres">
      <dgm:prSet presAssocID="{C2AEC3D7-20AD-4CC2-A0DD-F072BF5E5709}" presName="spaceRect" presStyleCnt="0"/>
      <dgm:spPr/>
    </dgm:pt>
    <dgm:pt modelId="{23BF9411-C365-428A-9BB1-31D9D95FC81D}" type="pres">
      <dgm:prSet presAssocID="{C2AEC3D7-20AD-4CC2-A0DD-F072BF5E5709}" presName="parTx" presStyleLbl="revTx" presStyleIdx="4" presStyleCnt="7">
        <dgm:presLayoutVars>
          <dgm:chMax val="0"/>
          <dgm:chPref val="0"/>
        </dgm:presLayoutVars>
      </dgm:prSet>
      <dgm:spPr/>
    </dgm:pt>
    <dgm:pt modelId="{51DB3357-8115-44B1-B156-7B05F3B8A8B5}" type="pres">
      <dgm:prSet presAssocID="{F5E51E10-7223-4940-A423-CB75A2F64190}" presName="sibTrans" presStyleCnt="0"/>
      <dgm:spPr/>
    </dgm:pt>
    <dgm:pt modelId="{328AEAEC-86D1-46BB-AEEA-77B86AC47D01}" type="pres">
      <dgm:prSet presAssocID="{2E090A32-A6C1-4E28-A8D1-93728D3A5F2D}" presName="compNode" presStyleCnt="0"/>
      <dgm:spPr/>
    </dgm:pt>
    <dgm:pt modelId="{BC6CF00E-983C-4825-9B94-E25A33E89A71}" type="pres">
      <dgm:prSet presAssocID="{2E090A32-A6C1-4E28-A8D1-93728D3A5F2D}" presName="bgRect" presStyleLbl="bgShp" presStyleIdx="5" presStyleCnt="7"/>
      <dgm:spPr/>
    </dgm:pt>
    <dgm:pt modelId="{F1C2B69B-F695-44AE-A06F-CB8B0B09D84F}" type="pres">
      <dgm:prSet presAssocID="{2E090A32-A6C1-4E28-A8D1-93728D3A5F2D}" presName="iconRect" presStyleLbl="node1" presStyleIdx="5" presStyleCnt="7" custScaleX="68302" custScaleY="68302"/>
      <dgm:spPr/>
    </dgm:pt>
    <dgm:pt modelId="{1D33DDA7-9E73-43C0-A4CC-B68A7613FB86}" type="pres">
      <dgm:prSet presAssocID="{2E090A32-A6C1-4E28-A8D1-93728D3A5F2D}" presName="spaceRect" presStyleCnt="0"/>
      <dgm:spPr/>
    </dgm:pt>
    <dgm:pt modelId="{DE500591-4F92-4D63-94F1-18BA6D975EA1}" type="pres">
      <dgm:prSet presAssocID="{2E090A32-A6C1-4E28-A8D1-93728D3A5F2D}" presName="parTx" presStyleLbl="revTx" presStyleIdx="5" presStyleCnt="7">
        <dgm:presLayoutVars>
          <dgm:chMax val="0"/>
          <dgm:chPref val="0"/>
        </dgm:presLayoutVars>
      </dgm:prSet>
      <dgm:spPr/>
    </dgm:pt>
    <dgm:pt modelId="{D918C940-72B8-4ADF-96D4-1F0A05B99FE2}" type="pres">
      <dgm:prSet presAssocID="{E42F7D49-714D-4AB2-93FD-53762FBDEF21}" presName="sibTrans" presStyleCnt="0"/>
      <dgm:spPr/>
    </dgm:pt>
    <dgm:pt modelId="{66E2648C-CCD6-4A2E-A6D7-D8CC9816CEDC}" type="pres">
      <dgm:prSet presAssocID="{EFFCCF19-B6AB-4B29-8629-341114622970}" presName="compNode" presStyleCnt="0"/>
      <dgm:spPr/>
    </dgm:pt>
    <dgm:pt modelId="{D7E7829C-109D-4EFE-9475-922BA58CD155}" type="pres">
      <dgm:prSet presAssocID="{EFFCCF19-B6AB-4B29-8629-341114622970}" presName="bgRect" presStyleLbl="bgShp" presStyleIdx="6" presStyleCnt="7"/>
      <dgm:spPr/>
    </dgm:pt>
    <dgm:pt modelId="{22FF2104-6170-4658-9E58-C6CD6218DF15}" type="pres">
      <dgm:prSet presAssocID="{EFFCCF19-B6AB-4B29-8629-341114622970}" presName="iconRect" presStyleLbl="node1" presStyleIdx="6" presStyleCnt="7" custScaleX="68302" custScaleY="68302"/>
      <dgm:spPr/>
    </dgm:pt>
    <dgm:pt modelId="{E298AA06-793C-49A4-B941-E16E001CB975}" type="pres">
      <dgm:prSet presAssocID="{EFFCCF19-B6AB-4B29-8629-341114622970}" presName="spaceRect" presStyleCnt="0"/>
      <dgm:spPr/>
    </dgm:pt>
    <dgm:pt modelId="{E35F9490-0465-40BE-A027-FFA541FC32BB}" type="pres">
      <dgm:prSet presAssocID="{EFFCCF19-B6AB-4B29-8629-34111462297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6E4BB01-FF51-4A91-93BA-8632CE75C651}" srcId="{A820A5A9-0FAB-40EB-B0B7-1C89B80B171E}" destId="{209D5B05-F1D3-483B-A793-3E3703BAFD1B}" srcOrd="0" destOrd="0" parTransId="{45336180-E4ED-44E3-B86D-37C4AF40728E}" sibTransId="{BAC18BDA-5AFF-463E-8DB8-8124BDB6A5F9}"/>
    <dgm:cxn modelId="{67353B02-31BF-41B9-9400-89879FCED7A2}" type="presOf" srcId="{5F6F2700-75C4-4D0C-873E-1E425CBF83F8}" destId="{E3BA3D63-D974-4C44-AE9D-D2DBFB7A8BB7}" srcOrd="0" destOrd="0" presId="urn:microsoft.com/office/officeart/2018/2/layout/IconVerticalSolidList"/>
    <dgm:cxn modelId="{7E7F7C20-E50F-4669-B3FE-2583C8121D7F}" type="presOf" srcId="{C2AEC3D7-20AD-4CC2-A0DD-F072BF5E5709}" destId="{23BF9411-C365-428A-9BB1-31D9D95FC81D}" srcOrd="0" destOrd="0" presId="urn:microsoft.com/office/officeart/2018/2/layout/IconVerticalSolidList"/>
    <dgm:cxn modelId="{0C568037-F8CE-4850-B584-85C762AC1DA0}" srcId="{A820A5A9-0FAB-40EB-B0B7-1C89B80B171E}" destId="{EFFCCF19-B6AB-4B29-8629-341114622970}" srcOrd="6" destOrd="0" parTransId="{7036B200-D4BD-4311-A624-E829062A4898}" sibTransId="{52C0F96C-0793-410C-BCE6-7F0FCB749284}"/>
    <dgm:cxn modelId="{6E093C5D-A80F-485C-B6D3-EFCBBE69336D}" srcId="{A820A5A9-0FAB-40EB-B0B7-1C89B80B171E}" destId="{2E090A32-A6C1-4E28-A8D1-93728D3A5F2D}" srcOrd="5" destOrd="0" parTransId="{DCF92C92-3535-4D25-9F99-8F8EF51BEE9E}" sibTransId="{E42F7D49-714D-4AB2-93FD-53762FBDEF21}"/>
    <dgm:cxn modelId="{98528C5D-7410-4F0E-AA37-B00061D1CA12}" type="presOf" srcId="{A820A5A9-0FAB-40EB-B0B7-1C89B80B171E}" destId="{A8DBEEBD-0E42-470A-9AF4-4B45B67D57C5}" srcOrd="0" destOrd="0" presId="urn:microsoft.com/office/officeart/2018/2/layout/IconVerticalSolidList"/>
    <dgm:cxn modelId="{CA96AB43-0AC3-4BD1-8D4D-99C5C3468F1D}" srcId="{A820A5A9-0FAB-40EB-B0B7-1C89B80B171E}" destId="{9D90EC35-2B8F-4509-B663-DAE9441824D3}" srcOrd="2" destOrd="0" parTransId="{E474B704-FC42-407A-9F24-3C27724AB418}" sibTransId="{1B635077-A6C8-42D6-A5AF-D35CAF4BB1FA}"/>
    <dgm:cxn modelId="{B8B6AD4A-3D37-44B9-9238-106A76D9A3CE}" type="presOf" srcId="{EFFCCF19-B6AB-4B29-8629-341114622970}" destId="{E35F9490-0465-40BE-A027-FFA541FC32BB}" srcOrd="0" destOrd="0" presId="urn:microsoft.com/office/officeart/2018/2/layout/IconVerticalSolidList"/>
    <dgm:cxn modelId="{23C0086C-E11A-4992-A4CD-1F3690553FF5}" type="presOf" srcId="{209D5B05-F1D3-483B-A793-3E3703BAFD1B}" destId="{D1C05B53-A9CD-4E69-9725-CFFC2EE565FA}" srcOrd="0" destOrd="0" presId="urn:microsoft.com/office/officeart/2018/2/layout/IconVerticalSolidList"/>
    <dgm:cxn modelId="{DFD44B6C-2EBB-4292-8D21-1CEA367DB6A9}" type="presOf" srcId="{9D90EC35-2B8F-4509-B663-DAE9441824D3}" destId="{59554728-6EA4-433F-A359-674D95F43155}" srcOrd="0" destOrd="0" presId="urn:microsoft.com/office/officeart/2018/2/layout/IconVerticalSolidList"/>
    <dgm:cxn modelId="{895F8051-0AFD-43A7-9A7B-9908E9323E3B}" srcId="{A820A5A9-0FAB-40EB-B0B7-1C89B80B171E}" destId="{5F6F2700-75C4-4D0C-873E-1E425CBF83F8}" srcOrd="1" destOrd="0" parTransId="{A0943473-B7D6-4C17-97BC-B31165C0D088}" sibTransId="{23CF4011-88D4-40DB-9D43-9931291E2AB3}"/>
    <dgm:cxn modelId="{2C2FD379-E7F5-4E11-97ED-04015DAE0F43}" srcId="{A820A5A9-0FAB-40EB-B0B7-1C89B80B171E}" destId="{C2AEC3D7-20AD-4CC2-A0DD-F072BF5E5709}" srcOrd="4" destOrd="0" parTransId="{09140419-E51E-4A4D-802C-32825807F3D7}" sibTransId="{F5E51E10-7223-4940-A423-CB75A2F64190}"/>
    <dgm:cxn modelId="{BF46678A-587B-4B88-BFBA-26CA8E89162A}" type="presOf" srcId="{90E2B589-8BCF-4F6F-92DB-9F69BD09F758}" destId="{6971DB57-F259-45C8-B9B6-8C760D96740E}" srcOrd="0" destOrd="0" presId="urn:microsoft.com/office/officeart/2018/2/layout/IconVerticalSolidList"/>
    <dgm:cxn modelId="{A6099CAD-D308-4BD0-9B97-F9ACB3B02A2B}" srcId="{A820A5A9-0FAB-40EB-B0B7-1C89B80B171E}" destId="{90E2B589-8BCF-4F6F-92DB-9F69BD09F758}" srcOrd="3" destOrd="0" parTransId="{6FFA0177-B704-4F2E-A3BA-AD6A17D37E1F}" sibTransId="{33CA1F9E-5B64-4D49-933C-A6596A8799BC}"/>
    <dgm:cxn modelId="{3B3E10FE-37A9-411D-BB11-2487F653818C}" type="presOf" srcId="{2E090A32-A6C1-4E28-A8D1-93728D3A5F2D}" destId="{DE500591-4F92-4D63-94F1-18BA6D975EA1}" srcOrd="0" destOrd="0" presId="urn:microsoft.com/office/officeart/2018/2/layout/IconVerticalSolidList"/>
    <dgm:cxn modelId="{967B46A6-973C-4422-8250-1AB87C7406F6}" type="presParOf" srcId="{A8DBEEBD-0E42-470A-9AF4-4B45B67D57C5}" destId="{DC0CE2AE-A61C-4216-B6B1-164A54F18697}" srcOrd="0" destOrd="0" presId="urn:microsoft.com/office/officeart/2018/2/layout/IconVerticalSolidList"/>
    <dgm:cxn modelId="{F05F0011-9E4B-4D39-AC5D-D7E9FD723852}" type="presParOf" srcId="{DC0CE2AE-A61C-4216-B6B1-164A54F18697}" destId="{D97F5036-A584-4DE1-B7F8-6B9665203175}" srcOrd="0" destOrd="0" presId="urn:microsoft.com/office/officeart/2018/2/layout/IconVerticalSolidList"/>
    <dgm:cxn modelId="{8451AC86-8B34-43B2-9C32-B6F542EB87B5}" type="presParOf" srcId="{DC0CE2AE-A61C-4216-B6B1-164A54F18697}" destId="{788EEEB2-B16A-4CD8-B866-03A45643D746}" srcOrd="1" destOrd="0" presId="urn:microsoft.com/office/officeart/2018/2/layout/IconVerticalSolidList"/>
    <dgm:cxn modelId="{0F5507BB-29A8-4061-A3B1-0E9581B89A1B}" type="presParOf" srcId="{DC0CE2AE-A61C-4216-B6B1-164A54F18697}" destId="{A3748EF8-E5A0-4924-A070-B9F6FE7A4A88}" srcOrd="2" destOrd="0" presId="urn:microsoft.com/office/officeart/2018/2/layout/IconVerticalSolidList"/>
    <dgm:cxn modelId="{36DF0F47-6E4B-4E04-A7A0-097136DD03CA}" type="presParOf" srcId="{DC0CE2AE-A61C-4216-B6B1-164A54F18697}" destId="{D1C05B53-A9CD-4E69-9725-CFFC2EE565FA}" srcOrd="3" destOrd="0" presId="urn:microsoft.com/office/officeart/2018/2/layout/IconVerticalSolidList"/>
    <dgm:cxn modelId="{F4746541-97E5-4622-983B-31A5B8766B4E}" type="presParOf" srcId="{A8DBEEBD-0E42-470A-9AF4-4B45B67D57C5}" destId="{B864B100-6778-4621-B349-11E2A1BDB962}" srcOrd="1" destOrd="0" presId="urn:microsoft.com/office/officeart/2018/2/layout/IconVerticalSolidList"/>
    <dgm:cxn modelId="{CE329A6E-A0C0-483C-A68E-E64DE7395E06}" type="presParOf" srcId="{A8DBEEBD-0E42-470A-9AF4-4B45B67D57C5}" destId="{385C2C99-6F19-4490-8E6C-584A1E3C8A99}" srcOrd="2" destOrd="0" presId="urn:microsoft.com/office/officeart/2018/2/layout/IconVerticalSolidList"/>
    <dgm:cxn modelId="{5F56B9F7-6DA2-4C4B-8959-4DE1D4B3139F}" type="presParOf" srcId="{385C2C99-6F19-4490-8E6C-584A1E3C8A99}" destId="{49A49965-C9B1-44CC-BD34-C25E1099FCFE}" srcOrd="0" destOrd="0" presId="urn:microsoft.com/office/officeart/2018/2/layout/IconVerticalSolidList"/>
    <dgm:cxn modelId="{5AEAA4A5-E692-4295-8AFC-3055E5F0CF5D}" type="presParOf" srcId="{385C2C99-6F19-4490-8E6C-584A1E3C8A99}" destId="{09E3F6FB-2181-4341-8352-CF3A0EA91739}" srcOrd="1" destOrd="0" presId="urn:microsoft.com/office/officeart/2018/2/layout/IconVerticalSolidList"/>
    <dgm:cxn modelId="{1975F69D-3C3E-4F95-8635-32AF06741AE3}" type="presParOf" srcId="{385C2C99-6F19-4490-8E6C-584A1E3C8A99}" destId="{3EEBD175-61D1-4F34-B564-BD4DB6BEA1F1}" srcOrd="2" destOrd="0" presId="urn:microsoft.com/office/officeart/2018/2/layout/IconVerticalSolidList"/>
    <dgm:cxn modelId="{0448270C-0BC1-4070-9464-2564E7F460C6}" type="presParOf" srcId="{385C2C99-6F19-4490-8E6C-584A1E3C8A99}" destId="{E3BA3D63-D974-4C44-AE9D-D2DBFB7A8BB7}" srcOrd="3" destOrd="0" presId="urn:microsoft.com/office/officeart/2018/2/layout/IconVerticalSolidList"/>
    <dgm:cxn modelId="{05A113C7-BC15-4D3D-BA62-37159B64FBF5}" type="presParOf" srcId="{A8DBEEBD-0E42-470A-9AF4-4B45B67D57C5}" destId="{E5D77768-A2A3-482B-A83D-4C9EA7F8C089}" srcOrd="3" destOrd="0" presId="urn:microsoft.com/office/officeart/2018/2/layout/IconVerticalSolidList"/>
    <dgm:cxn modelId="{46080814-2DB1-4292-B0DE-2A87DCE845E2}" type="presParOf" srcId="{A8DBEEBD-0E42-470A-9AF4-4B45B67D57C5}" destId="{E1B75256-9AA4-46BF-9B65-722D420C9451}" srcOrd="4" destOrd="0" presId="urn:microsoft.com/office/officeart/2018/2/layout/IconVerticalSolidList"/>
    <dgm:cxn modelId="{0EB11D19-FA86-47E9-950B-0B8922BDE64E}" type="presParOf" srcId="{E1B75256-9AA4-46BF-9B65-722D420C9451}" destId="{0B719A93-B870-48AC-A1DA-0B8F56C8F0D9}" srcOrd="0" destOrd="0" presId="urn:microsoft.com/office/officeart/2018/2/layout/IconVerticalSolidList"/>
    <dgm:cxn modelId="{06773558-A4FA-4BBD-85FE-7E90458A6D9D}" type="presParOf" srcId="{E1B75256-9AA4-46BF-9B65-722D420C9451}" destId="{0A044529-C656-4F81-BE18-F983AE198905}" srcOrd="1" destOrd="0" presId="urn:microsoft.com/office/officeart/2018/2/layout/IconVerticalSolidList"/>
    <dgm:cxn modelId="{F935F36D-D78D-4DC6-BA72-592B1D64DF58}" type="presParOf" srcId="{E1B75256-9AA4-46BF-9B65-722D420C9451}" destId="{083359B8-B505-4BC4-BB73-F08B6C718AC8}" srcOrd="2" destOrd="0" presId="urn:microsoft.com/office/officeart/2018/2/layout/IconVerticalSolidList"/>
    <dgm:cxn modelId="{50D06509-C27A-4B04-B7E6-9DBB381778FC}" type="presParOf" srcId="{E1B75256-9AA4-46BF-9B65-722D420C9451}" destId="{59554728-6EA4-433F-A359-674D95F43155}" srcOrd="3" destOrd="0" presId="urn:microsoft.com/office/officeart/2018/2/layout/IconVerticalSolidList"/>
    <dgm:cxn modelId="{32CD6953-D898-4F2C-ACED-A494B5F53CB7}" type="presParOf" srcId="{A8DBEEBD-0E42-470A-9AF4-4B45B67D57C5}" destId="{2E85EB21-096D-4E21-B12D-B85F047087AB}" srcOrd="5" destOrd="0" presId="urn:microsoft.com/office/officeart/2018/2/layout/IconVerticalSolidList"/>
    <dgm:cxn modelId="{65C79ABE-34A5-45C2-B9C1-B5566374C9C3}" type="presParOf" srcId="{A8DBEEBD-0E42-470A-9AF4-4B45B67D57C5}" destId="{2FD15455-0C92-468B-8BF3-7A7E52C58336}" srcOrd="6" destOrd="0" presId="urn:microsoft.com/office/officeart/2018/2/layout/IconVerticalSolidList"/>
    <dgm:cxn modelId="{6ABAAAA8-15AD-4B38-A75B-61DB1B5BE738}" type="presParOf" srcId="{2FD15455-0C92-468B-8BF3-7A7E52C58336}" destId="{EE78F4D7-5C5C-418A-ADCA-879608A1C1CD}" srcOrd="0" destOrd="0" presId="urn:microsoft.com/office/officeart/2018/2/layout/IconVerticalSolidList"/>
    <dgm:cxn modelId="{E2C8CC72-8E0C-4766-86A8-27E7DFB7A30E}" type="presParOf" srcId="{2FD15455-0C92-468B-8BF3-7A7E52C58336}" destId="{573CFDF3-A052-4F61-8CC1-73C011BFE8CC}" srcOrd="1" destOrd="0" presId="urn:microsoft.com/office/officeart/2018/2/layout/IconVerticalSolidList"/>
    <dgm:cxn modelId="{BD837FA6-991A-41BD-B9A2-4D54C77DF5D0}" type="presParOf" srcId="{2FD15455-0C92-468B-8BF3-7A7E52C58336}" destId="{B265DCA9-E892-4BC8-B611-D3BB6B3363A3}" srcOrd="2" destOrd="0" presId="urn:microsoft.com/office/officeart/2018/2/layout/IconVerticalSolidList"/>
    <dgm:cxn modelId="{27456124-35CB-40C5-967A-6A6428845609}" type="presParOf" srcId="{2FD15455-0C92-468B-8BF3-7A7E52C58336}" destId="{6971DB57-F259-45C8-B9B6-8C760D96740E}" srcOrd="3" destOrd="0" presId="urn:microsoft.com/office/officeart/2018/2/layout/IconVerticalSolidList"/>
    <dgm:cxn modelId="{3D362653-CC78-4257-9644-2684A6C02A53}" type="presParOf" srcId="{A8DBEEBD-0E42-470A-9AF4-4B45B67D57C5}" destId="{560B8370-F26E-4D3E-8D1F-3AC2AE835AD5}" srcOrd="7" destOrd="0" presId="urn:microsoft.com/office/officeart/2018/2/layout/IconVerticalSolidList"/>
    <dgm:cxn modelId="{9A5DB1C9-DC0B-42DF-BA8A-B8CE5D48280F}" type="presParOf" srcId="{A8DBEEBD-0E42-470A-9AF4-4B45B67D57C5}" destId="{571D2AD9-BD3A-44B1-AD44-497CE2FD1A7A}" srcOrd="8" destOrd="0" presId="urn:microsoft.com/office/officeart/2018/2/layout/IconVerticalSolidList"/>
    <dgm:cxn modelId="{6BF64C00-6951-4B83-823D-AE104B371340}" type="presParOf" srcId="{571D2AD9-BD3A-44B1-AD44-497CE2FD1A7A}" destId="{56037E77-20BD-4A0D-AA60-21F27D38B698}" srcOrd="0" destOrd="0" presId="urn:microsoft.com/office/officeart/2018/2/layout/IconVerticalSolidList"/>
    <dgm:cxn modelId="{452BA9DC-B99E-4318-B40C-2CB876448EEB}" type="presParOf" srcId="{571D2AD9-BD3A-44B1-AD44-497CE2FD1A7A}" destId="{32A2E140-B8D7-443A-96CA-E51A8D3EFD7B}" srcOrd="1" destOrd="0" presId="urn:microsoft.com/office/officeart/2018/2/layout/IconVerticalSolidList"/>
    <dgm:cxn modelId="{D901CFE2-E189-43B9-87CD-F42DD7EF835D}" type="presParOf" srcId="{571D2AD9-BD3A-44B1-AD44-497CE2FD1A7A}" destId="{1D373860-53CA-4098-8BF8-CD414C0045F3}" srcOrd="2" destOrd="0" presId="urn:microsoft.com/office/officeart/2018/2/layout/IconVerticalSolidList"/>
    <dgm:cxn modelId="{75E8F803-E818-443A-B611-AC7DD69B79C5}" type="presParOf" srcId="{571D2AD9-BD3A-44B1-AD44-497CE2FD1A7A}" destId="{23BF9411-C365-428A-9BB1-31D9D95FC81D}" srcOrd="3" destOrd="0" presId="urn:microsoft.com/office/officeart/2018/2/layout/IconVerticalSolidList"/>
    <dgm:cxn modelId="{44016F26-37B8-4B53-ABD3-5B3845223A03}" type="presParOf" srcId="{A8DBEEBD-0E42-470A-9AF4-4B45B67D57C5}" destId="{51DB3357-8115-44B1-B156-7B05F3B8A8B5}" srcOrd="9" destOrd="0" presId="urn:microsoft.com/office/officeart/2018/2/layout/IconVerticalSolidList"/>
    <dgm:cxn modelId="{CB174B95-86ED-44C4-8FB1-EFD757D52EA5}" type="presParOf" srcId="{A8DBEEBD-0E42-470A-9AF4-4B45B67D57C5}" destId="{328AEAEC-86D1-46BB-AEEA-77B86AC47D01}" srcOrd="10" destOrd="0" presId="urn:microsoft.com/office/officeart/2018/2/layout/IconVerticalSolidList"/>
    <dgm:cxn modelId="{7830C5CE-BCF0-4529-934D-84E1D3A893B8}" type="presParOf" srcId="{328AEAEC-86D1-46BB-AEEA-77B86AC47D01}" destId="{BC6CF00E-983C-4825-9B94-E25A33E89A71}" srcOrd="0" destOrd="0" presId="urn:microsoft.com/office/officeart/2018/2/layout/IconVerticalSolidList"/>
    <dgm:cxn modelId="{1ADBE7CD-E39E-49B7-8D64-8BE2ECF80304}" type="presParOf" srcId="{328AEAEC-86D1-46BB-AEEA-77B86AC47D01}" destId="{F1C2B69B-F695-44AE-A06F-CB8B0B09D84F}" srcOrd="1" destOrd="0" presId="urn:microsoft.com/office/officeart/2018/2/layout/IconVerticalSolidList"/>
    <dgm:cxn modelId="{383CA6E7-CB0D-4DC6-A6D5-745CBF4F3EE0}" type="presParOf" srcId="{328AEAEC-86D1-46BB-AEEA-77B86AC47D01}" destId="{1D33DDA7-9E73-43C0-A4CC-B68A7613FB86}" srcOrd="2" destOrd="0" presId="urn:microsoft.com/office/officeart/2018/2/layout/IconVerticalSolidList"/>
    <dgm:cxn modelId="{6250DE98-F3DB-4A76-9622-3240E9AAC2FA}" type="presParOf" srcId="{328AEAEC-86D1-46BB-AEEA-77B86AC47D01}" destId="{DE500591-4F92-4D63-94F1-18BA6D975EA1}" srcOrd="3" destOrd="0" presId="urn:microsoft.com/office/officeart/2018/2/layout/IconVerticalSolidList"/>
    <dgm:cxn modelId="{AE88B809-9D25-4286-AE42-D2DD5E295CB1}" type="presParOf" srcId="{A8DBEEBD-0E42-470A-9AF4-4B45B67D57C5}" destId="{D918C940-72B8-4ADF-96D4-1F0A05B99FE2}" srcOrd="11" destOrd="0" presId="urn:microsoft.com/office/officeart/2018/2/layout/IconVerticalSolidList"/>
    <dgm:cxn modelId="{ED2806A2-FE1D-4802-A001-052BF981E00F}" type="presParOf" srcId="{A8DBEEBD-0E42-470A-9AF4-4B45B67D57C5}" destId="{66E2648C-CCD6-4A2E-A6D7-D8CC9816CEDC}" srcOrd="12" destOrd="0" presId="urn:microsoft.com/office/officeart/2018/2/layout/IconVerticalSolidList"/>
    <dgm:cxn modelId="{06AE589F-2C99-48A9-AA67-F3209EEA7BA8}" type="presParOf" srcId="{66E2648C-CCD6-4A2E-A6D7-D8CC9816CEDC}" destId="{D7E7829C-109D-4EFE-9475-922BA58CD155}" srcOrd="0" destOrd="0" presId="urn:microsoft.com/office/officeart/2018/2/layout/IconVerticalSolidList"/>
    <dgm:cxn modelId="{5645AC14-7877-4E8F-B901-F6A701E1B554}" type="presParOf" srcId="{66E2648C-CCD6-4A2E-A6D7-D8CC9816CEDC}" destId="{22FF2104-6170-4658-9E58-C6CD6218DF15}" srcOrd="1" destOrd="0" presId="urn:microsoft.com/office/officeart/2018/2/layout/IconVerticalSolidList"/>
    <dgm:cxn modelId="{7F0E29BB-A85F-4951-BC09-5D8E2E2171A1}" type="presParOf" srcId="{66E2648C-CCD6-4A2E-A6D7-D8CC9816CEDC}" destId="{E298AA06-793C-49A4-B941-E16E001CB975}" srcOrd="2" destOrd="0" presId="urn:microsoft.com/office/officeart/2018/2/layout/IconVerticalSolidList"/>
    <dgm:cxn modelId="{9C1C5EEB-0380-4C30-B6AA-FDD30D75F26F}" type="presParOf" srcId="{66E2648C-CCD6-4A2E-A6D7-D8CC9816CEDC}" destId="{E35F9490-0465-40BE-A027-FFA541FC32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364A20-23AF-4B11-8AC9-27B06786347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BA77263-56C3-4325-9959-4BB2DBD110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Urban Heat Island Effect</a:t>
          </a:r>
        </a:p>
      </dgm:t>
    </dgm:pt>
    <dgm:pt modelId="{65533888-0D01-44FC-97C6-DEB6A014337C}" type="parTrans" cxnId="{E987B4A7-A195-466B-9E50-6F1323339A08}">
      <dgm:prSet/>
      <dgm:spPr/>
      <dgm:t>
        <a:bodyPr/>
        <a:lstStyle/>
        <a:p>
          <a:endParaRPr lang="en-US"/>
        </a:p>
      </dgm:t>
    </dgm:pt>
    <dgm:pt modelId="{FA1C051F-C09A-4EF6-9E3E-17D2A33BA130}" type="sibTrans" cxnId="{E987B4A7-A195-466B-9E50-6F1323339A08}">
      <dgm:prSet/>
      <dgm:spPr/>
      <dgm:t>
        <a:bodyPr/>
        <a:lstStyle/>
        <a:p>
          <a:endParaRPr lang="en-US"/>
        </a:p>
      </dgm:t>
    </dgm:pt>
    <dgm:pt modelId="{DEB38655-D5C0-474F-A719-C2F8FCF74A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Circulation delays in junctions and traffic lights</a:t>
          </a:r>
        </a:p>
      </dgm:t>
    </dgm:pt>
    <dgm:pt modelId="{0D796542-EAA4-4694-907B-2700B110F4A9}" type="parTrans" cxnId="{0C19B383-6A86-4FF3-A874-45C227CB3897}">
      <dgm:prSet/>
      <dgm:spPr/>
      <dgm:t>
        <a:bodyPr/>
        <a:lstStyle/>
        <a:p>
          <a:endParaRPr lang="en-US"/>
        </a:p>
      </dgm:t>
    </dgm:pt>
    <dgm:pt modelId="{B5C9BCE9-9B8D-49B2-B4A6-C4CD09E490A7}" type="sibTrans" cxnId="{0C19B383-6A86-4FF3-A874-45C227CB3897}">
      <dgm:prSet/>
      <dgm:spPr/>
      <dgm:t>
        <a:bodyPr/>
        <a:lstStyle/>
        <a:p>
          <a:endParaRPr lang="en-US"/>
        </a:p>
      </dgm:t>
    </dgm:pt>
    <dgm:pt modelId="{5C23F29B-87FD-4203-96EB-F610FEB7A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Traffic obstruction due to floods      , fallen trees</a:t>
          </a:r>
        </a:p>
      </dgm:t>
    </dgm:pt>
    <dgm:pt modelId="{8C69D08F-704C-49C9-982C-4B0010ABCA05}" type="parTrans" cxnId="{D5361475-2E40-4A08-944E-B0147D8AE7F2}">
      <dgm:prSet/>
      <dgm:spPr/>
      <dgm:t>
        <a:bodyPr/>
        <a:lstStyle/>
        <a:p>
          <a:endParaRPr lang="en-US"/>
        </a:p>
      </dgm:t>
    </dgm:pt>
    <dgm:pt modelId="{E1152486-C33C-4B31-AE9E-1A483285419C}" type="sibTrans" cxnId="{D5361475-2E40-4A08-944E-B0147D8AE7F2}">
      <dgm:prSet/>
      <dgm:spPr/>
      <dgm:t>
        <a:bodyPr/>
        <a:lstStyle/>
        <a:p>
          <a:endParaRPr lang="en-US"/>
        </a:p>
      </dgm:t>
    </dgm:pt>
    <dgm:pt modelId="{83C9C513-DA37-491B-83FF-995E84DA00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Numerous car accidents </a:t>
          </a:r>
        </a:p>
      </dgm:t>
    </dgm:pt>
    <dgm:pt modelId="{765BFF17-5B7D-43BC-9FC0-656D602BED5F}" type="parTrans" cxnId="{F4D14865-92FC-4412-BD8A-BC466E853EC6}">
      <dgm:prSet/>
      <dgm:spPr/>
      <dgm:t>
        <a:bodyPr/>
        <a:lstStyle/>
        <a:p>
          <a:endParaRPr lang="en-US"/>
        </a:p>
      </dgm:t>
    </dgm:pt>
    <dgm:pt modelId="{E28CC255-2013-48AD-BD57-42730483D807}" type="sibTrans" cxnId="{F4D14865-92FC-4412-BD8A-BC466E853EC6}">
      <dgm:prSet/>
      <dgm:spPr/>
      <dgm:t>
        <a:bodyPr/>
        <a:lstStyle/>
        <a:p>
          <a:endParaRPr lang="en-US"/>
        </a:p>
      </dgm:t>
    </dgm:pt>
    <dgm:pt modelId="{7619723B-DC25-4952-A236-09AF310F8D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Poor air quality and visibility caused by vehicle emissions</a:t>
          </a:r>
        </a:p>
      </dgm:t>
    </dgm:pt>
    <dgm:pt modelId="{4A866D70-4629-43DF-A3C1-38AC222D9902}" type="parTrans" cxnId="{F9825BD4-E3BB-446A-8391-4AFD17E88561}">
      <dgm:prSet/>
      <dgm:spPr/>
      <dgm:t>
        <a:bodyPr/>
        <a:lstStyle/>
        <a:p>
          <a:endParaRPr lang="en-US"/>
        </a:p>
      </dgm:t>
    </dgm:pt>
    <dgm:pt modelId="{2ECC3B75-85AD-4F1C-9A64-8447CEDB2142}" type="sibTrans" cxnId="{F9825BD4-E3BB-446A-8391-4AFD17E88561}">
      <dgm:prSet/>
      <dgm:spPr/>
      <dgm:t>
        <a:bodyPr/>
        <a:lstStyle/>
        <a:p>
          <a:endParaRPr lang="en-US"/>
        </a:p>
      </dgm:t>
    </dgm:pt>
    <dgm:pt modelId="{34B6485E-E8DB-4837-BAB0-98112CF91F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Congestion of visitors in places of interest</a:t>
          </a:r>
        </a:p>
      </dgm:t>
    </dgm:pt>
    <dgm:pt modelId="{D7669191-5B21-46C7-9560-BB63BCA2FAFA}" type="parTrans" cxnId="{E56D3B2B-E798-4445-8801-188C50379288}">
      <dgm:prSet/>
      <dgm:spPr/>
      <dgm:t>
        <a:bodyPr/>
        <a:lstStyle/>
        <a:p>
          <a:endParaRPr lang="en-US"/>
        </a:p>
      </dgm:t>
    </dgm:pt>
    <dgm:pt modelId="{A2EA3B0F-7D57-4C20-B148-816A15D5BFFB}" type="sibTrans" cxnId="{E56D3B2B-E798-4445-8801-188C50379288}">
      <dgm:prSet/>
      <dgm:spPr/>
      <dgm:t>
        <a:bodyPr/>
        <a:lstStyle/>
        <a:p>
          <a:endParaRPr lang="en-US"/>
        </a:p>
      </dgm:t>
    </dgm:pt>
    <dgm:pt modelId="{360771AC-4C57-476B-83CE-FD8B48D2DBE6}" type="pres">
      <dgm:prSet presAssocID="{9B364A20-23AF-4B11-8AC9-27B067863477}" presName="vert0" presStyleCnt="0">
        <dgm:presLayoutVars>
          <dgm:dir/>
          <dgm:animOne val="branch"/>
          <dgm:animLvl val="lvl"/>
        </dgm:presLayoutVars>
      </dgm:prSet>
      <dgm:spPr/>
    </dgm:pt>
    <dgm:pt modelId="{865CC0F3-6F5C-421C-8111-B0A9FE817296}" type="pres">
      <dgm:prSet presAssocID="{7BA77263-56C3-4325-9959-4BB2DBD1109D}" presName="thickLine" presStyleLbl="alignNode1" presStyleIdx="0" presStyleCnt="6"/>
      <dgm:spPr/>
    </dgm:pt>
    <dgm:pt modelId="{8823B0A2-24D2-4BF7-96D2-9E2472870963}" type="pres">
      <dgm:prSet presAssocID="{7BA77263-56C3-4325-9959-4BB2DBD1109D}" presName="horz1" presStyleCnt="0"/>
      <dgm:spPr/>
    </dgm:pt>
    <dgm:pt modelId="{F72A6AF3-98EE-4FA4-8613-3FEACC7E58A0}" type="pres">
      <dgm:prSet presAssocID="{7BA77263-56C3-4325-9959-4BB2DBD1109D}" presName="tx1" presStyleLbl="revTx" presStyleIdx="0" presStyleCnt="6"/>
      <dgm:spPr/>
    </dgm:pt>
    <dgm:pt modelId="{6B7BC64A-9DB5-492E-A968-57E4D94E7C00}" type="pres">
      <dgm:prSet presAssocID="{7BA77263-56C3-4325-9959-4BB2DBD1109D}" presName="vert1" presStyleCnt="0"/>
      <dgm:spPr/>
    </dgm:pt>
    <dgm:pt modelId="{ACAD848D-5CCD-40D6-863C-8366613A50EA}" type="pres">
      <dgm:prSet presAssocID="{DEB38655-D5C0-474F-A719-C2F8FCF74A9F}" presName="thickLine" presStyleLbl="alignNode1" presStyleIdx="1" presStyleCnt="6"/>
      <dgm:spPr/>
    </dgm:pt>
    <dgm:pt modelId="{7890A327-4B1D-4941-A521-136D1B3D2E62}" type="pres">
      <dgm:prSet presAssocID="{DEB38655-D5C0-474F-A719-C2F8FCF74A9F}" presName="horz1" presStyleCnt="0"/>
      <dgm:spPr/>
    </dgm:pt>
    <dgm:pt modelId="{0D916B79-3ACE-437B-8826-09856097D4D1}" type="pres">
      <dgm:prSet presAssocID="{DEB38655-D5C0-474F-A719-C2F8FCF74A9F}" presName="tx1" presStyleLbl="revTx" presStyleIdx="1" presStyleCnt="6"/>
      <dgm:spPr/>
    </dgm:pt>
    <dgm:pt modelId="{3A22AC6A-E64F-4579-8411-B28F10B42640}" type="pres">
      <dgm:prSet presAssocID="{DEB38655-D5C0-474F-A719-C2F8FCF74A9F}" presName="vert1" presStyleCnt="0"/>
      <dgm:spPr/>
    </dgm:pt>
    <dgm:pt modelId="{E3D527A0-A6C9-48FA-98B5-6E12F121990D}" type="pres">
      <dgm:prSet presAssocID="{5C23F29B-87FD-4203-96EB-F610FEB7A032}" presName="thickLine" presStyleLbl="alignNode1" presStyleIdx="2" presStyleCnt="6"/>
      <dgm:spPr/>
    </dgm:pt>
    <dgm:pt modelId="{EDF9684A-6CA4-4512-82DB-3FCBE598F977}" type="pres">
      <dgm:prSet presAssocID="{5C23F29B-87FD-4203-96EB-F610FEB7A032}" presName="horz1" presStyleCnt="0"/>
      <dgm:spPr/>
    </dgm:pt>
    <dgm:pt modelId="{ED01B679-E253-46A9-8DBC-77BA0D5A82F0}" type="pres">
      <dgm:prSet presAssocID="{5C23F29B-87FD-4203-96EB-F610FEB7A032}" presName="tx1" presStyleLbl="revTx" presStyleIdx="2" presStyleCnt="6"/>
      <dgm:spPr/>
    </dgm:pt>
    <dgm:pt modelId="{F0566405-72F0-461B-82F1-39359694F68E}" type="pres">
      <dgm:prSet presAssocID="{5C23F29B-87FD-4203-96EB-F610FEB7A032}" presName="vert1" presStyleCnt="0"/>
      <dgm:spPr/>
    </dgm:pt>
    <dgm:pt modelId="{14C143B0-DCB9-4254-8D76-AB8AFBFEF5CA}" type="pres">
      <dgm:prSet presAssocID="{83C9C513-DA37-491B-83FF-995E84DA0060}" presName="thickLine" presStyleLbl="alignNode1" presStyleIdx="3" presStyleCnt="6"/>
      <dgm:spPr/>
    </dgm:pt>
    <dgm:pt modelId="{0816F612-E072-4594-AD39-C6A872E07E81}" type="pres">
      <dgm:prSet presAssocID="{83C9C513-DA37-491B-83FF-995E84DA0060}" presName="horz1" presStyleCnt="0"/>
      <dgm:spPr/>
    </dgm:pt>
    <dgm:pt modelId="{403D03DE-1ECB-4A64-8918-933C0A992C11}" type="pres">
      <dgm:prSet presAssocID="{83C9C513-DA37-491B-83FF-995E84DA0060}" presName="tx1" presStyleLbl="revTx" presStyleIdx="3" presStyleCnt="6"/>
      <dgm:spPr/>
    </dgm:pt>
    <dgm:pt modelId="{644521F3-7695-4FB5-88B8-63550469C777}" type="pres">
      <dgm:prSet presAssocID="{83C9C513-DA37-491B-83FF-995E84DA0060}" presName="vert1" presStyleCnt="0"/>
      <dgm:spPr/>
    </dgm:pt>
    <dgm:pt modelId="{066CACFD-E6E1-4C6F-B675-58D6E10C8894}" type="pres">
      <dgm:prSet presAssocID="{7619723B-DC25-4952-A236-09AF310F8D29}" presName="thickLine" presStyleLbl="alignNode1" presStyleIdx="4" presStyleCnt="6"/>
      <dgm:spPr/>
    </dgm:pt>
    <dgm:pt modelId="{6DD9C5DC-D999-4B65-BEBF-8517180C02BD}" type="pres">
      <dgm:prSet presAssocID="{7619723B-DC25-4952-A236-09AF310F8D29}" presName="horz1" presStyleCnt="0"/>
      <dgm:spPr/>
    </dgm:pt>
    <dgm:pt modelId="{1FB11C50-B6F9-4CD8-BC51-E13A56D95B25}" type="pres">
      <dgm:prSet presAssocID="{7619723B-DC25-4952-A236-09AF310F8D29}" presName="tx1" presStyleLbl="revTx" presStyleIdx="4" presStyleCnt="6"/>
      <dgm:spPr/>
    </dgm:pt>
    <dgm:pt modelId="{654237A4-3206-45B6-BBFA-4B7DFA4EAF28}" type="pres">
      <dgm:prSet presAssocID="{7619723B-DC25-4952-A236-09AF310F8D29}" presName="vert1" presStyleCnt="0"/>
      <dgm:spPr/>
    </dgm:pt>
    <dgm:pt modelId="{F13275C1-A013-4BC4-BA53-EFD36B19AFFA}" type="pres">
      <dgm:prSet presAssocID="{34B6485E-E8DB-4837-BAB0-98112CF91FBB}" presName="thickLine" presStyleLbl="alignNode1" presStyleIdx="5" presStyleCnt="6"/>
      <dgm:spPr/>
    </dgm:pt>
    <dgm:pt modelId="{D26F3094-A665-4BF1-888B-E34F623D81F8}" type="pres">
      <dgm:prSet presAssocID="{34B6485E-E8DB-4837-BAB0-98112CF91FBB}" presName="horz1" presStyleCnt="0"/>
      <dgm:spPr/>
    </dgm:pt>
    <dgm:pt modelId="{A31E6EA4-CF35-42F9-A0D6-B325B7608A19}" type="pres">
      <dgm:prSet presAssocID="{34B6485E-E8DB-4837-BAB0-98112CF91FBB}" presName="tx1" presStyleLbl="revTx" presStyleIdx="5" presStyleCnt="6"/>
      <dgm:spPr/>
    </dgm:pt>
    <dgm:pt modelId="{BDC155F1-3515-4EF6-90AF-9AA94F5970D2}" type="pres">
      <dgm:prSet presAssocID="{34B6485E-E8DB-4837-BAB0-98112CF91FBB}" presName="vert1" presStyleCnt="0"/>
      <dgm:spPr/>
    </dgm:pt>
  </dgm:ptLst>
  <dgm:cxnLst>
    <dgm:cxn modelId="{718C430A-AD85-4143-89B8-30E61CB8CFB7}" type="presOf" srcId="{34B6485E-E8DB-4837-BAB0-98112CF91FBB}" destId="{A31E6EA4-CF35-42F9-A0D6-B325B7608A19}" srcOrd="0" destOrd="0" presId="urn:microsoft.com/office/officeart/2008/layout/LinedList"/>
    <dgm:cxn modelId="{BCC88411-C159-4B0B-9130-2A077A9F768F}" type="presOf" srcId="{7BA77263-56C3-4325-9959-4BB2DBD1109D}" destId="{F72A6AF3-98EE-4FA4-8613-3FEACC7E58A0}" srcOrd="0" destOrd="0" presId="urn:microsoft.com/office/officeart/2008/layout/LinedList"/>
    <dgm:cxn modelId="{72814E26-5B58-4C2B-BE03-27958BD7E058}" type="presOf" srcId="{DEB38655-D5C0-474F-A719-C2F8FCF74A9F}" destId="{0D916B79-3ACE-437B-8826-09856097D4D1}" srcOrd="0" destOrd="0" presId="urn:microsoft.com/office/officeart/2008/layout/LinedList"/>
    <dgm:cxn modelId="{E56D3B2B-E798-4445-8801-188C50379288}" srcId="{9B364A20-23AF-4B11-8AC9-27B067863477}" destId="{34B6485E-E8DB-4837-BAB0-98112CF91FBB}" srcOrd="5" destOrd="0" parTransId="{D7669191-5B21-46C7-9560-BB63BCA2FAFA}" sibTransId="{A2EA3B0F-7D57-4C20-B148-816A15D5BFFB}"/>
    <dgm:cxn modelId="{98281438-0202-4A48-9DDF-21BAFE32ADE3}" type="presOf" srcId="{9B364A20-23AF-4B11-8AC9-27B067863477}" destId="{360771AC-4C57-476B-83CE-FD8B48D2DBE6}" srcOrd="0" destOrd="0" presId="urn:microsoft.com/office/officeart/2008/layout/LinedList"/>
    <dgm:cxn modelId="{818BF73C-1837-4A5A-984D-BDCCBE29ABE5}" type="presOf" srcId="{7619723B-DC25-4952-A236-09AF310F8D29}" destId="{1FB11C50-B6F9-4CD8-BC51-E13A56D95B25}" srcOrd="0" destOrd="0" presId="urn:microsoft.com/office/officeart/2008/layout/LinedList"/>
    <dgm:cxn modelId="{B72E915F-747D-4DBA-ACF7-EAF7016A83D6}" type="presOf" srcId="{5C23F29B-87FD-4203-96EB-F610FEB7A032}" destId="{ED01B679-E253-46A9-8DBC-77BA0D5A82F0}" srcOrd="0" destOrd="0" presId="urn:microsoft.com/office/officeart/2008/layout/LinedList"/>
    <dgm:cxn modelId="{A0FF8043-F2BC-40FF-9F4F-3313521885CB}" type="presOf" srcId="{83C9C513-DA37-491B-83FF-995E84DA0060}" destId="{403D03DE-1ECB-4A64-8918-933C0A992C11}" srcOrd="0" destOrd="0" presId="urn:microsoft.com/office/officeart/2008/layout/LinedList"/>
    <dgm:cxn modelId="{F4D14865-92FC-4412-BD8A-BC466E853EC6}" srcId="{9B364A20-23AF-4B11-8AC9-27B067863477}" destId="{83C9C513-DA37-491B-83FF-995E84DA0060}" srcOrd="3" destOrd="0" parTransId="{765BFF17-5B7D-43BC-9FC0-656D602BED5F}" sibTransId="{E28CC255-2013-48AD-BD57-42730483D807}"/>
    <dgm:cxn modelId="{D5361475-2E40-4A08-944E-B0147D8AE7F2}" srcId="{9B364A20-23AF-4B11-8AC9-27B067863477}" destId="{5C23F29B-87FD-4203-96EB-F610FEB7A032}" srcOrd="2" destOrd="0" parTransId="{8C69D08F-704C-49C9-982C-4B0010ABCA05}" sibTransId="{E1152486-C33C-4B31-AE9E-1A483285419C}"/>
    <dgm:cxn modelId="{0C19B383-6A86-4FF3-A874-45C227CB3897}" srcId="{9B364A20-23AF-4B11-8AC9-27B067863477}" destId="{DEB38655-D5C0-474F-A719-C2F8FCF74A9F}" srcOrd="1" destOrd="0" parTransId="{0D796542-EAA4-4694-907B-2700B110F4A9}" sibTransId="{B5C9BCE9-9B8D-49B2-B4A6-C4CD09E490A7}"/>
    <dgm:cxn modelId="{E987B4A7-A195-466B-9E50-6F1323339A08}" srcId="{9B364A20-23AF-4B11-8AC9-27B067863477}" destId="{7BA77263-56C3-4325-9959-4BB2DBD1109D}" srcOrd="0" destOrd="0" parTransId="{65533888-0D01-44FC-97C6-DEB6A014337C}" sibTransId="{FA1C051F-C09A-4EF6-9E3E-17D2A33BA130}"/>
    <dgm:cxn modelId="{F9825BD4-E3BB-446A-8391-4AFD17E88561}" srcId="{9B364A20-23AF-4B11-8AC9-27B067863477}" destId="{7619723B-DC25-4952-A236-09AF310F8D29}" srcOrd="4" destOrd="0" parTransId="{4A866D70-4629-43DF-A3C1-38AC222D9902}" sibTransId="{2ECC3B75-85AD-4F1C-9A64-8447CEDB2142}"/>
    <dgm:cxn modelId="{2947982D-E2FE-4F1A-A1A1-E861F974A1A2}" type="presParOf" srcId="{360771AC-4C57-476B-83CE-FD8B48D2DBE6}" destId="{865CC0F3-6F5C-421C-8111-B0A9FE817296}" srcOrd="0" destOrd="0" presId="urn:microsoft.com/office/officeart/2008/layout/LinedList"/>
    <dgm:cxn modelId="{CE351332-4F5B-4764-8A8A-AD6A68AA568D}" type="presParOf" srcId="{360771AC-4C57-476B-83CE-FD8B48D2DBE6}" destId="{8823B0A2-24D2-4BF7-96D2-9E2472870963}" srcOrd="1" destOrd="0" presId="urn:microsoft.com/office/officeart/2008/layout/LinedList"/>
    <dgm:cxn modelId="{13344826-4761-426E-BAF1-CD353E89FD01}" type="presParOf" srcId="{8823B0A2-24D2-4BF7-96D2-9E2472870963}" destId="{F72A6AF3-98EE-4FA4-8613-3FEACC7E58A0}" srcOrd="0" destOrd="0" presId="urn:microsoft.com/office/officeart/2008/layout/LinedList"/>
    <dgm:cxn modelId="{4C16FB75-BFD5-46CB-A648-A9EFF46D15AB}" type="presParOf" srcId="{8823B0A2-24D2-4BF7-96D2-9E2472870963}" destId="{6B7BC64A-9DB5-492E-A968-57E4D94E7C00}" srcOrd="1" destOrd="0" presId="urn:microsoft.com/office/officeart/2008/layout/LinedList"/>
    <dgm:cxn modelId="{064FFE15-5FD5-4880-A0CA-69419C5AF349}" type="presParOf" srcId="{360771AC-4C57-476B-83CE-FD8B48D2DBE6}" destId="{ACAD848D-5CCD-40D6-863C-8366613A50EA}" srcOrd="2" destOrd="0" presId="urn:microsoft.com/office/officeart/2008/layout/LinedList"/>
    <dgm:cxn modelId="{6C8A3D13-1EE5-4177-9905-C7E5EADF9A39}" type="presParOf" srcId="{360771AC-4C57-476B-83CE-FD8B48D2DBE6}" destId="{7890A327-4B1D-4941-A521-136D1B3D2E62}" srcOrd="3" destOrd="0" presId="urn:microsoft.com/office/officeart/2008/layout/LinedList"/>
    <dgm:cxn modelId="{F4FDEE64-F211-49B7-A511-2066DEF5006A}" type="presParOf" srcId="{7890A327-4B1D-4941-A521-136D1B3D2E62}" destId="{0D916B79-3ACE-437B-8826-09856097D4D1}" srcOrd="0" destOrd="0" presId="urn:microsoft.com/office/officeart/2008/layout/LinedList"/>
    <dgm:cxn modelId="{547BEA98-CE52-4CB6-9935-105376B1511B}" type="presParOf" srcId="{7890A327-4B1D-4941-A521-136D1B3D2E62}" destId="{3A22AC6A-E64F-4579-8411-B28F10B42640}" srcOrd="1" destOrd="0" presId="urn:microsoft.com/office/officeart/2008/layout/LinedList"/>
    <dgm:cxn modelId="{8A7894F7-AF3E-490B-A2E9-3DAF49BC03F5}" type="presParOf" srcId="{360771AC-4C57-476B-83CE-FD8B48D2DBE6}" destId="{E3D527A0-A6C9-48FA-98B5-6E12F121990D}" srcOrd="4" destOrd="0" presId="urn:microsoft.com/office/officeart/2008/layout/LinedList"/>
    <dgm:cxn modelId="{145B6907-5DEB-489D-A1A1-4A935619BFFB}" type="presParOf" srcId="{360771AC-4C57-476B-83CE-FD8B48D2DBE6}" destId="{EDF9684A-6CA4-4512-82DB-3FCBE598F977}" srcOrd="5" destOrd="0" presId="urn:microsoft.com/office/officeart/2008/layout/LinedList"/>
    <dgm:cxn modelId="{DC0F8FF7-F42B-4A21-99F3-86498222D819}" type="presParOf" srcId="{EDF9684A-6CA4-4512-82DB-3FCBE598F977}" destId="{ED01B679-E253-46A9-8DBC-77BA0D5A82F0}" srcOrd="0" destOrd="0" presId="urn:microsoft.com/office/officeart/2008/layout/LinedList"/>
    <dgm:cxn modelId="{30F3E8A7-4B1C-470F-992A-B6930452DA05}" type="presParOf" srcId="{EDF9684A-6CA4-4512-82DB-3FCBE598F977}" destId="{F0566405-72F0-461B-82F1-39359694F68E}" srcOrd="1" destOrd="0" presId="urn:microsoft.com/office/officeart/2008/layout/LinedList"/>
    <dgm:cxn modelId="{705472BC-B263-44D6-8703-6602344B1E80}" type="presParOf" srcId="{360771AC-4C57-476B-83CE-FD8B48D2DBE6}" destId="{14C143B0-DCB9-4254-8D76-AB8AFBFEF5CA}" srcOrd="6" destOrd="0" presId="urn:microsoft.com/office/officeart/2008/layout/LinedList"/>
    <dgm:cxn modelId="{5C48A13F-C6BF-4325-AEE5-D97A835EB8A7}" type="presParOf" srcId="{360771AC-4C57-476B-83CE-FD8B48D2DBE6}" destId="{0816F612-E072-4594-AD39-C6A872E07E81}" srcOrd="7" destOrd="0" presId="urn:microsoft.com/office/officeart/2008/layout/LinedList"/>
    <dgm:cxn modelId="{582F93C7-ECEC-4A63-B59E-8C405778DBA0}" type="presParOf" srcId="{0816F612-E072-4594-AD39-C6A872E07E81}" destId="{403D03DE-1ECB-4A64-8918-933C0A992C11}" srcOrd="0" destOrd="0" presId="urn:microsoft.com/office/officeart/2008/layout/LinedList"/>
    <dgm:cxn modelId="{E5B5C007-96B5-48D7-B042-595AAFFFC0D6}" type="presParOf" srcId="{0816F612-E072-4594-AD39-C6A872E07E81}" destId="{644521F3-7695-4FB5-88B8-63550469C777}" srcOrd="1" destOrd="0" presId="urn:microsoft.com/office/officeart/2008/layout/LinedList"/>
    <dgm:cxn modelId="{398FB1F6-10A6-43A1-8CB2-A25D540D960B}" type="presParOf" srcId="{360771AC-4C57-476B-83CE-FD8B48D2DBE6}" destId="{066CACFD-E6E1-4C6F-B675-58D6E10C8894}" srcOrd="8" destOrd="0" presId="urn:microsoft.com/office/officeart/2008/layout/LinedList"/>
    <dgm:cxn modelId="{A8DE325F-EC04-4BE0-93CB-FF13B701AEA8}" type="presParOf" srcId="{360771AC-4C57-476B-83CE-FD8B48D2DBE6}" destId="{6DD9C5DC-D999-4B65-BEBF-8517180C02BD}" srcOrd="9" destOrd="0" presId="urn:microsoft.com/office/officeart/2008/layout/LinedList"/>
    <dgm:cxn modelId="{8E6F0038-D839-49DF-A3D2-B4683AEBF0AC}" type="presParOf" srcId="{6DD9C5DC-D999-4B65-BEBF-8517180C02BD}" destId="{1FB11C50-B6F9-4CD8-BC51-E13A56D95B25}" srcOrd="0" destOrd="0" presId="urn:microsoft.com/office/officeart/2008/layout/LinedList"/>
    <dgm:cxn modelId="{C2AE88D5-2D9E-459E-A337-02190DD8357D}" type="presParOf" srcId="{6DD9C5DC-D999-4B65-BEBF-8517180C02BD}" destId="{654237A4-3206-45B6-BBFA-4B7DFA4EAF28}" srcOrd="1" destOrd="0" presId="urn:microsoft.com/office/officeart/2008/layout/LinedList"/>
    <dgm:cxn modelId="{FAE44FF2-1FE3-4FFF-AF01-DD045F8447E3}" type="presParOf" srcId="{360771AC-4C57-476B-83CE-FD8B48D2DBE6}" destId="{F13275C1-A013-4BC4-BA53-EFD36B19AFFA}" srcOrd="10" destOrd="0" presId="urn:microsoft.com/office/officeart/2008/layout/LinedList"/>
    <dgm:cxn modelId="{8173261F-9B95-4524-81BE-7C4BFFDC30E6}" type="presParOf" srcId="{360771AC-4C57-476B-83CE-FD8B48D2DBE6}" destId="{D26F3094-A665-4BF1-888B-E34F623D81F8}" srcOrd="11" destOrd="0" presId="urn:microsoft.com/office/officeart/2008/layout/LinedList"/>
    <dgm:cxn modelId="{E38F3CD2-9AC2-4523-B2DC-18CAE3EDEB6A}" type="presParOf" srcId="{D26F3094-A665-4BF1-888B-E34F623D81F8}" destId="{A31E6EA4-CF35-42F9-A0D6-B325B7608A19}" srcOrd="0" destOrd="0" presId="urn:microsoft.com/office/officeart/2008/layout/LinedList"/>
    <dgm:cxn modelId="{D5205D42-0D4A-4BB4-A1FC-998EA8948364}" type="presParOf" srcId="{D26F3094-A665-4BF1-888B-E34F623D81F8}" destId="{BDC155F1-3515-4EF6-90AF-9AA94F5970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7C5EE-5AC1-4FC1-AAC3-AC2CACDD278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04AC31-DD46-463C-998C-A1A8E62B2096}">
      <dgm:prSet/>
      <dgm:spPr/>
      <dgm:t>
        <a:bodyPr/>
        <a:lstStyle/>
        <a:p>
          <a:r>
            <a:rPr lang="en-US"/>
            <a:t>Google maps </a:t>
          </a:r>
        </a:p>
      </dgm:t>
    </dgm:pt>
    <dgm:pt modelId="{69B1CDD3-4665-4C25-911F-76E68BD63B14}" type="parTrans" cxnId="{8F3ABF2C-50CF-4E23-A2A3-A6782843B143}">
      <dgm:prSet/>
      <dgm:spPr/>
      <dgm:t>
        <a:bodyPr/>
        <a:lstStyle/>
        <a:p>
          <a:endParaRPr lang="en-US"/>
        </a:p>
      </dgm:t>
    </dgm:pt>
    <dgm:pt modelId="{6DC859B2-BB5C-486B-907A-BE190499C384}" type="sibTrans" cxnId="{8F3ABF2C-50CF-4E23-A2A3-A6782843B143}">
      <dgm:prSet/>
      <dgm:spPr/>
      <dgm:t>
        <a:bodyPr/>
        <a:lstStyle/>
        <a:p>
          <a:endParaRPr lang="en-US"/>
        </a:p>
      </dgm:t>
    </dgm:pt>
    <dgm:pt modelId="{4BDBC0C9-9F70-4CEA-B999-087F3DAAA7B8}">
      <dgm:prSet/>
      <dgm:spPr/>
      <dgm:t>
        <a:bodyPr/>
        <a:lstStyle/>
        <a:p>
          <a:r>
            <a:rPr lang="en-US"/>
            <a:t>Google places</a:t>
          </a:r>
        </a:p>
      </dgm:t>
    </dgm:pt>
    <dgm:pt modelId="{B3DA2807-0BE8-4E11-80E0-EA05C7B3E186}" type="parTrans" cxnId="{80DC2798-07CD-4EBB-B043-1D34C1713EFF}">
      <dgm:prSet/>
      <dgm:spPr/>
      <dgm:t>
        <a:bodyPr/>
        <a:lstStyle/>
        <a:p>
          <a:endParaRPr lang="en-US"/>
        </a:p>
      </dgm:t>
    </dgm:pt>
    <dgm:pt modelId="{F0AB269F-B092-4517-96A8-3A205EF962D3}" type="sibTrans" cxnId="{80DC2798-07CD-4EBB-B043-1D34C1713EFF}">
      <dgm:prSet/>
      <dgm:spPr/>
      <dgm:t>
        <a:bodyPr/>
        <a:lstStyle/>
        <a:p>
          <a:endParaRPr lang="en-US"/>
        </a:p>
      </dgm:t>
    </dgm:pt>
    <dgm:pt modelId="{7971E5A9-3F57-4F46-AAAD-DEBD6FE1D38E}">
      <dgm:prSet/>
      <dgm:spPr/>
      <dgm:t>
        <a:bodyPr/>
        <a:lstStyle/>
        <a:p>
          <a:r>
            <a:rPr lang="en-US" dirty="0"/>
            <a:t>Weather APIs (OpenWeather, Copernicus)</a:t>
          </a:r>
        </a:p>
      </dgm:t>
    </dgm:pt>
    <dgm:pt modelId="{BAF2C07A-5D26-41C2-9638-EE884349A004}" type="parTrans" cxnId="{A7B3E3BE-98D7-4E28-BE83-A2842A34BA61}">
      <dgm:prSet/>
      <dgm:spPr/>
      <dgm:t>
        <a:bodyPr/>
        <a:lstStyle/>
        <a:p>
          <a:endParaRPr lang="en-US"/>
        </a:p>
      </dgm:t>
    </dgm:pt>
    <dgm:pt modelId="{7CD5710E-F09B-4C0E-9F9B-01F242C6E26C}" type="sibTrans" cxnId="{A7B3E3BE-98D7-4E28-BE83-A2842A34BA61}">
      <dgm:prSet/>
      <dgm:spPr/>
      <dgm:t>
        <a:bodyPr/>
        <a:lstStyle/>
        <a:p>
          <a:endParaRPr lang="en-US"/>
        </a:p>
      </dgm:t>
    </dgm:pt>
    <dgm:pt modelId="{9BCC8BEB-FDBD-4545-BC29-BC0CD4779EB1}">
      <dgm:prSet/>
      <dgm:spPr/>
      <dgm:t>
        <a:bodyPr/>
        <a:lstStyle/>
        <a:p>
          <a:r>
            <a:rPr lang="en-US"/>
            <a:t>Lab provided sensors </a:t>
          </a:r>
        </a:p>
      </dgm:t>
    </dgm:pt>
    <dgm:pt modelId="{24A418A4-24B7-4D29-B3E3-ABFA9D92D737}" type="parTrans" cxnId="{ACA2E918-0078-4D89-9B98-C152D9954DDB}">
      <dgm:prSet/>
      <dgm:spPr/>
      <dgm:t>
        <a:bodyPr/>
        <a:lstStyle/>
        <a:p>
          <a:endParaRPr lang="en-US"/>
        </a:p>
      </dgm:t>
    </dgm:pt>
    <dgm:pt modelId="{D6F43DE1-1615-41B3-A0F2-E1DCD5A3B67B}" type="sibTrans" cxnId="{ACA2E918-0078-4D89-9B98-C152D9954DDB}">
      <dgm:prSet/>
      <dgm:spPr/>
      <dgm:t>
        <a:bodyPr/>
        <a:lstStyle/>
        <a:p>
          <a:endParaRPr lang="en-US"/>
        </a:p>
      </dgm:t>
    </dgm:pt>
    <dgm:pt modelId="{E4EC36FE-203B-4AA1-BA6B-A3B8B76DA117}" type="pres">
      <dgm:prSet presAssocID="{3EA7C5EE-5AC1-4FC1-AAC3-AC2CACDD2787}" presName="root" presStyleCnt="0">
        <dgm:presLayoutVars>
          <dgm:dir/>
          <dgm:resizeHandles val="exact"/>
        </dgm:presLayoutVars>
      </dgm:prSet>
      <dgm:spPr/>
    </dgm:pt>
    <dgm:pt modelId="{01C45573-81A2-4B1B-BF0D-2ED6838CCD2F}" type="pres">
      <dgm:prSet presAssocID="{9D04AC31-DD46-463C-998C-A1A8E62B2096}" presName="compNode" presStyleCnt="0"/>
      <dgm:spPr/>
    </dgm:pt>
    <dgm:pt modelId="{FE04868B-2AC3-44AE-97B3-20C5E14B2EE1}" type="pres">
      <dgm:prSet presAssocID="{9D04AC31-DD46-463C-998C-A1A8E62B20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ημάδι"/>
        </a:ext>
      </dgm:extLst>
    </dgm:pt>
    <dgm:pt modelId="{EEFD3579-195E-46DD-8CCD-8E06156F446F}" type="pres">
      <dgm:prSet presAssocID="{9D04AC31-DD46-463C-998C-A1A8E62B2096}" presName="spaceRect" presStyleCnt="0"/>
      <dgm:spPr/>
    </dgm:pt>
    <dgm:pt modelId="{6E96E560-4606-43BD-B746-04443B7E8D18}" type="pres">
      <dgm:prSet presAssocID="{9D04AC31-DD46-463C-998C-A1A8E62B2096}" presName="textRect" presStyleLbl="revTx" presStyleIdx="0" presStyleCnt="4">
        <dgm:presLayoutVars>
          <dgm:chMax val="1"/>
          <dgm:chPref val="1"/>
        </dgm:presLayoutVars>
      </dgm:prSet>
      <dgm:spPr/>
    </dgm:pt>
    <dgm:pt modelId="{56FB802D-FB44-4C4B-80BC-F12FCB7216B3}" type="pres">
      <dgm:prSet presAssocID="{6DC859B2-BB5C-486B-907A-BE190499C384}" presName="sibTrans" presStyleCnt="0"/>
      <dgm:spPr/>
    </dgm:pt>
    <dgm:pt modelId="{228C6582-3B3D-41DB-861B-A99FA3F8F522}" type="pres">
      <dgm:prSet presAssocID="{4BDBC0C9-9F70-4CEA-B999-087F3DAAA7B8}" presName="compNode" presStyleCnt="0"/>
      <dgm:spPr/>
    </dgm:pt>
    <dgm:pt modelId="{0E8B54C8-0664-4108-8FEC-E8CBCF4B4CDD}" type="pres">
      <dgm:prSet presAssocID="{4BDBC0C9-9F70-4CEA-B999-087F3DAAA7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97F4705-8BAC-402B-B087-DF2F6D9FE117}" type="pres">
      <dgm:prSet presAssocID="{4BDBC0C9-9F70-4CEA-B999-087F3DAAA7B8}" presName="spaceRect" presStyleCnt="0"/>
      <dgm:spPr/>
    </dgm:pt>
    <dgm:pt modelId="{474EEB35-F217-4715-8513-BA0F119B4335}" type="pres">
      <dgm:prSet presAssocID="{4BDBC0C9-9F70-4CEA-B999-087F3DAAA7B8}" presName="textRect" presStyleLbl="revTx" presStyleIdx="1" presStyleCnt="4">
        <dgm:presLayoutVars>
          <dgm:chMax val="1"/>
          <dgm:chPref val="1"/>
        </dgm:presLayoutVars>
      </dgm:prSet>
      <dgm:spPr/>
    </dgm:pt>
    <dgm:pt modelId="{A5D5B417-BAE5-4ACF-BC25-59D8757B60FA}" type="pres">
      <dgm:prSet presAssocID="{F0AB269F-B092-4517-96A8-3A205EF962D3}" presName="sibTrans" presStyleCnt="0"/>
      <dgm:spPr/>
    </dgm:pt>
    <dgm:pt modelId="{6295AE6C-157E-4CAE-9720-06CA7F1C4A80}" type="pres">
      <dgm:prSet presAssocID="{7971E5A9-3F57-4F46-AAAD-DEBD6FE1D38E}" presName="compNode" presStyleCnt="0"/>
      <dgm:spPr/>
    </dgm:pt>
    <dgm:pt modelId="{5E46DE86-F1AF-445D-AC87-54B9222B5B37}" type="pres">
      <dgm:prSet presAssocID="{7971E5A9-3F57-4F46-AAAD-DEBD6FE1D3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ύννεφο"/>
        </a:ext>
      </dgm:extLst>
    </dgm:pt>
    <dgm:pt modelId="{4A9EF5A3-F907-4AC5-80CA-CDA0F73F14D4}" type="pres">
      <dgm:prSet presAssocID="{7971E5A9-3F57-4F46-AAAD-DEBD6FE1D38E}" presName="spaceRect" presStyleCnt="0"/>
      <dgm:spPr/>
    </dgm:pt>
    <dgm:pt modelId="{E76886CC-18B0-46C8-BB5D-03564C0CCB6C}" type="pres">
      <dgm:prSet presAssocID="{7971E5A9-3F57-4F46-AAAD-DEBD6FE1D38E}" presName="textRect" presStyleLbl="revTx" presStyleIdx="2" presStyleCnt="4">
        <dgm:presLayoutVars>
          <dgm:chMax val="1"/>
          <dgm:chPref val="1"/>
        </dgm:presLayoutVars>
      </dgm:prSet>
      <dgm:spPr/>
    </dgm:pt>
    <dgm:pt modelId="{9E62B106-812A-4FFF-B259-EB85BCBE6DD9}" type="pres">
      <dgm:prSet presAssocID="{7CD5710E-F09B-4C0E-9F9B-01F242C6E26C}" presName="sibTrans" presStyleCnt="0"/>
      <dgm:spPr/>
    </dgm:pt>
    <dgm:pt modelId="{1F5347DC-4EB5-461D-975F-466481CD2CB7}" type="pres">
      <dgm:prSet presAssocID="{9BCC8BEB-FDBD-4545-BC29-BC0CD4779EB1}" presName="compNode" presStyleCnt="0"/>
      <dgm:spPr/>
    </dgm:pt>
    <dgm:pt modelId="{F3F83E41-B880-4604-A038-B771921DFDA5}" type="pres">
      <dgm:prSet presAssocID="{9BCC8BEB-FDBD-4545-BC29-BC0CD4779E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CDBB783-BE9B-494A-A1A1-06DE684D427C}" type="pres">
      <dgm:prSet presAssocID="{9BCC8BEB-FDBD-4545-BC29-BC0CD4779EB1}" presName="spaceRect" presStyleCnt="0"/>
      <dgm:spPr/>
    </dgm:pt>
    <dgm:pt modelId="{04E9B911-4370-4653-8D41-F01A8A5ACE87}" type="pres">
      <dgm:prSet presAssocID="{9BCC8BEB-FDBD-4545-BC29-BC0CD4779E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A2E918-0078-4D89-9B98-C152D9954DDB}" srcId="{3EA7C5EE-5AC1-4FC1-AAC3-AC2CACDD2787}" destId="{9BCC8BEB-FDBD-4545-BC29-BC0CD4779EB1}" srcOrd="3" destOrd="0" parTransId="{24A418A4-24B7-4D29-B3E3-ABFA9D92D737}" sibTransId="{D6F43DE1-1615-41B3-A0F2-E1DCD5A3B67B}"/>
    <dgm:cxn modelId="{8F3ABF2C-50CF-4E23-A2A3-A6782843B143}" srcId="{3EA7C5EE-5AC1-4FC1-AAC3-AC2CACDD2787}" destId="{9D04AC31-DD46-463C-998C-A1A8E62B2096}" srcOrd="0" destOrd="0" parTransId="{69B1CDD3-4665-4C25-911F-76E68BD63B14}" sibTransId="{6DC859B2-BB5C-486B-907A-BE190499C384}"/>
    <dgm:cxn modelId="{77D34385-A44F-4600-9141-3B2F649E1C71}" type="presOf" srcId="{9D04AC31-DD46-463C-998C-A1A8E62B2096}" destId="{6E96E560-4606-43BD-B746-04443B7E8D18}" srcOrd="0" destOrd="0" presId="urn:microsoft.com/office/officeart/2018/2/layout/IconLabelList"/>
    <dgm:cxn modelId="{80DC2798-07CD-4EBB-B043-1D34C1713EFF}" srcId="{3EA7C5EE-5AC1-4FC1-AAC3-AC2CACDD2787}" destId="{4BDBC0C9-9F70-4CEA-B999-087F3DAAA7B8}" srcOrd="1" destOrd="0" parTransId="{B3DA2807-0BE8-4E11-80E0-EA05C7B3E186}" sibTransId="{F0AB269F-B092-4517-96A8-3A205EF962D3}"/>
    <dgm:cxn modelId="{B771FEA6-F128-4675-A111-84C77B9537CB}" type="presOf" srcId="{4BDBC0C9-9F70-4CEA-B999-087F3DAAA7B8}" destId="{474EEB35-F217-4715-8513-BA0F119B4335}" srcOrd="0" destOrd="0" presId="urn:microsoft.com/office/officeart/2018/2/layout/IconLabelList"/>
    <dgm:cxn modelId="{C2B360B0-9941-4360-9C69-AC7FC4FB0217}" type="presOf" srcId="{9BCC8BEB-FDBD-4545-BC29-BC0CD4779EB1}" destId="{04E9B911-4370-4653-8D41-F01A8A5ACE87}" srcOrd="0" destOrd="0" presId="urn:microsoft.com/office/officeart/2018/2/layout/IconLabelList"/>
    <dgm:cxn modelId="{A7B3E3BE-98D7-4E28-BE83-A2842A34BA61}" srcId="{3EA7C5EE-5AC1-4FC1-AAC3-AC2CACDD2787}" destId="{7971E5A9-3F57-4F46-AAAD-DEBD6FE1D38E}" srcOrd="2" destOrd="0" parTransId="{BAF2C07A-5D26-41C2-9638-EE884349A004}" sibTransId="{7CD5710E-F09B-4C0E-9F9B-01F242C6E26C}"/>
    <dgm:cxn modelId="{13EBD5D4-3F78-4359-8468-2CE221C5B458}" type="presOf" srcId="{3EA7C5EE-5AC1-4FC1-AAC3-AC2CACDD2787}" destId="{E4EC36FE-203B-4AA1-BA6B-A3B8B76DA117}" srcOrd="0" destOrd="0" presId="urn:microsoft.com/office/officeart/2018/2/layout/IconLabelList"/>
    <dgm:cxn modelId="{201C47FE-3158-4AF9-A03D-284B112AF9D2}" type="presOf" srcId="{7971E5A9-3F57-4F46-AAAD-DEBD6FE1D38E}" destId="{E76886CC-18B0-46C8-BB5D-03564C0CCB6C}" srcOrd="0" destOrd="0" presId="urn:microsoft.com/office/officeart/2018/2/layout/IconLabelList"/>
    <dgm:cxn modelId="{CC1B9E35-8922-48E2-8967-226AA0A1D61C}" type="presParOf" srcId="{E4EC36FE-203B-4AA1-BA6B-A3B8B76DA117}" destId="{01C45573-81A2-4B1B-BF0D-2ED6838CCD2F}" srcOrd="0" destOrd="0" presId="urn:microsoft.com/office/officeart/2018/2/layout/IconLabelList"/>
    <dgm:cxn modelId="{C2FB03A6-0255-4467-B2C0-636792CAB013}" type="presParOf" srcId="{01C45573-81A2-4B1B-BF0D-2ED6838CCD2F}" destId="{FE04868B-2AC3-44AE-97B3-20C5E14B2EE1}" srcOrd="0" destOrd="0" presId="urn:microsoft.com/office/officeart/2018/2/layout/IconLabelList"/>
    <dgm:cxn modelId="{227C07CD-5F37-4379-BA30-8D4D618D149A}" type="presParOf" srcId="{01C45573-81A2-4B1B-BF0D-2ED6838CCD2F}" destId="{EEFD3579-195E-46DD-8CCD-8E06156F446F}" srcOrd="1" destOrd="0" presId="urn:microsoft.com/office/officeart/2018/2/layout/IconLabelList"/>
    <dgm:cxn modelId="{51CB4621-DEAF-49D4-8965-A7D08259D6C1}" type="presParOf" srcId="{01C45573-81A2-4B1B-BF0D-2ED6838CCD2F}" destId="{6E96E560-4606-43BD-B746-04443B7E8D18}" srcOrd="2" destOrd="0" presId="urn:microsoft.com/office/officeart/2018/2/layout/IconLabelList"/>
    <dgm:cxn modelId="{FB45FA86-D2A6-4CCB-9FF6-0239CFDEDD3D}" type="presParOf" srcId="{E4EC36FE-203B-4AA1-BA6B-A3B8B76DA117}" destId="{56FB802D-FB44-4C4B-80BC-F12FCB7216B3}" srcOrd="1" destOrd="0" presId="urn:microsoft.com/office/officeart/2018/2/layout/IconLabelList"/>
    <dgm:cxn modelId="{12A62BF7-2C25-421F-943E-592878D52FE1}" type="presParOf" srcId="{E4EC36FE-203B-4AA1-BA6B-A3B8B76DA117}" destId="{228C6582-3B3D-41DB-861B-A99FA3F8F522}" srcOrd="2" destOrd="0" presId="urn:microsoft.com/office/officeart/2018/2/layout/IconLabelList"/>
    <dgm:cxn modelId="{A4A30B63-CA39-4369-9AE1-845176E0B1F7}" type="presParOf" srcId="{228C6582-3B3D-41DB-861B-A99FA3F8F522}" destId="{0E8B54C8-0664-4108-8FEC-E8CBCF4B4CDD}" srcOrd="0" destOrd="0" presId="urn:microsoft.com/office/officeart/2018/2/layout/IconLabelList"/>
    <dgm:cxn modelId="{AACEBBE4-A763-4B75-B0FE-52D2895CCC1C}" type="presParOf" srcId="{228C6582-3B3D-41DB-861B-A99FA3F8F522}" destId="{697F4705-8BAC-402B-B087-DF2F6D9FE117}" srcOrd="1" destOrd="0" presId="urn:microsoft.com/office/officeart/2018/2/layout/IconLabelList"/>
    <dgm:cxn modelId="{617BEE46-01F4-4348-8434-59E29CDB21CB}" type="presParOf" srcId="{228C6582-3B3D-41DB-861B-A99FA3F8F522}" destId="{474EEB35-F217-4715-8513-BA0F119B4335}" srcOrd="2" destOrd="0" presId="urn:microsoft.com/office/officeart/2018/2/layout/IconLabelList"/>
    <dgm:cxn modelId="{809398B2-884F-486D-AF3F-FE3E6193D16B}" type="presParOf" srcId="{E4EC36FE-203B-4AA1-BA6B-A3B8B76DA117}" destId="{A5D5B417-BAE5-4ACF-BC25-59D8757B60FA}" srcOrd="3" destOrd="0" presId="urn:microsoft.com/office/officeart/2018/2/layout/IconLabelList"/>
    <dgm:cxn modelId="{4BFB28F1-3A0B-49BC-918C-A13CC3F357C4}" type="presParOf" srcId="{E4EC36FE-203B-4AA1-BA6B-A3B8B76DA117}" destId="{6295AE6C-157E-4CAE-9720-06CA7F1C4A80}" srcOrd="4" destOrd="0" presId="urn:microsoft.com/office/officeart/2018/2/layout/IconLabelList"/>
    <dgm:cxn modelId="{A30C1B01-5536-4F1E-83A2-3B1075CD06FA}" type="presParOf" srcId="{6295AE6C-157E-4CAE-9720-06CA7F1C4A80}" destId="{5E46DE86-F1AF-445D-AC87-54B9222B5B37}" srcOrd="0" destOrd="0" presId="urn:microsoft.com/office/officeart/2018/2/layout/IconLabelList"/>
    <dgm:cxn modelId="{EF675D22-BBA3-4CC8-934A-B51E11F2B064}" type="presParOf" srcId="{6295AE6C-157E-4CAE-9720-06CA7F1C4A80}" destId="{4A9EF5A3-F907-4AC5-80CA-CDA0F73F14D4}" srcOrd="1" destOrd="0" presId="urn:microsoft.com/office/officeart/2018/2/layout/IconLabelList"/>
    <dgm:cxn modelId="{25DCE9DE-3FA7-4751-8C78-A9DD062D907E}" type="presParOf" srcId="{6295AE6C-157E-4CAE-9720-06CA7F1C4A80}" destId="{E76886CC-18B0-46C8-BB5D-03564C0CCB6C}" srcOrd="2" destOrd="0" presId="urn:microsoft.com/office/officeart/2018/2/layout/IconLabelList"/>
    <dgm:cxn modelId="{C4F71208-8485-4C99-9061-0B87436E98AB}" type="presParOf" srcId="{E4EC36FE-203B-4AA1-BA6B-A3B8B76DA117}" destId="{9E62B106-812A-4FFF-B259-EB85BCBE6DD9}" srcOrd="5" destOrd="0" presId="urn:microsoft.com/office/officeart/2018/2/layout/IconLabelList"/>
    <dgm:cxn modelId="{E4A0F595-D5ED-400C-9BF4-69EDADE95E2B}" type="presParOf" srcId="{E4EC36FE-203B-4AA1-BA6B-A3B8B76DA117}" destId="{1F5347DC-4EB5-461D-975F-466481CD2CB7}" srcOrd="6" destOrd="0" presId="urn:microsoft.com/office/officeart/2018/2/layout/IconLabelList"/>
    <dgm:cxn modelId="{B5784A4D-7C35-4225-A29A-5BBAD515F304}" type="presParOf" srcId="{1F5347DC-4EB5-461D-975F-466481CD2CB7}" destId="{F3F83E41-B880-4604-A038-B771921DFDA5}" srcOrd="0" destOrd="0" presId="urn:microsoft.com/office/officeart/2018/2/layout/IconLabelList"/>
    <dgm:cxn modelId="{C041849F-F213-4BAB-BFFB-802DE0860592}" type="presParOf" srcId="{1F5347DC-4EB5-461D-975F-466481CD2CB7}" destId="{ACDBB783-BE9B-494A-A1A1-06DE684D427C}" srcOrd="1" destOrd="0" presId="urn:microsoft.com/office/officeart/2018/2/layout/IconLabelList"/>
    <dgm:cxn modelId="{5156F1E1-AE54-4C57-BCB6-1B2B8B607C55}" type="presParOf" srcId="{1F5347DC-4EB5-461D-975F-466481CD2CB7}" destId="{04E9B911-4370-4653-8D41-F01A8A5ACE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C8153-09F0-4CF0-9CEE-0E8761381F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24E2B86-6D84-4034-9B92-4BDA97DD5C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Air temperature </a:t>
          </a:r>
          <a:r>
            <a:rPr lang="en-US" dirty="0"/>
            <a:t>(BARANI, MeteoHelix IoT Pro)</a:t>
          </a:r>
        </a:p>
      </dgm:t>
    </dgm:pt>
    <dgm:pt modelId="{24BDCF21-7428-4CB8-87AD-6EC6ADBF0A15}" type="parTrans" cxnId="{A1CD3707-01DC-4AFA-BFC7-5D775B3903BA}">
      <dgm:prSet/>
      <dgm:spPr/>
      <dgm:t>
        <a:bodyPr/>
        <a:lstStyle/>
        <a:p>
          <a:endParaRPr lang="en-US"/>
        </a:p>
      </dgm:t>
    </dgm:pt>
    <dgm:pt modelId="{29884490-3206-4453-B24B-65CF2AF00DEA}" type="sibTrans" cxnId="{A1CD3707-01DC-4AFA-BFC7-5D775B3903BA}">
      <dgm:prSet/>
      <dgm:spPr/>
      <dgm:t>
        <a:bodyPr/>
        <a:lstStyle/>
        <a:p>
          <a:endParaRPr lang="en-US"/>
        </a:p>
      </dgm:t>
    </dgm:pt>
    <dgm:pt modelId="{62755D97-D47E-4C09-8BB9-68ACD84C1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Humidity</a:t>
          </a:r>
          <a:r>
            <a:rPr lang="en-US" dirty="0"/>
            <a:t> (BARANI, MeteoHelix IoT Pro)</a:t>
          </a:r>
        </a:p>
      </dgm:t>
    </dgm:pt>
    <dgm:pt modelId="{195F2B6D-AA62-4E85-A4AA-05652A57572E}" type="parTrans" cxnId="{7C83F89E-339F-41EF-BD80-0C8B3E6A468D}">
      <dgm:prSet/>
      <dgm:spPr/>
      <dgm:t>
        <a:bodyPr/>
        <a:lstStyle/>
        <a:p>
          <a:endParaRPr lang="en-US"/>
        </a:p>
      </dgm:t>
    </dgm:pt>
    <dgm:pt modelId="{670C55A6-F9FB-4473-91A1-75D00A202916}" type="sibTrans" cxnId="{7C83F89E-339F-41EF-BD80-0C8B3E6A468D}">
      <dgm:prSet/>
      <dgm:spPr/>
      <dgm:t>
        <a:bodyPr/>
        <a:lstStyle/>
        <a:p>
          <a:endParaRPr lang="en-US"/>
        </a:p>
      </dgm:t>
    </dgm:pt>
    <dgm:pt modelId="{3CA89EAA-9498-46DC-9C09-C39226BEA3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Sun intensity </a:t>
          </a:r>
          <a:r>
            <a:rPr lang="en-US" dirty="0"/>
            <a:t>(BARANI, MeteoHelix IoT Pro)</a:t>
          </a:r>
        </a:p>
      </dgm:t>
    </dgm:pt>
    <dgm:pt modelId="{43C4B3F9-1E42-49BA-B067-6723E7A92E8D}" type="parTrans" cxnId="{41198666-6AAE-4573-9685-93A83EDCAABF}">
      <dgm:prSet/>
      <dgm:spPr/>
      <dgm:t>
        <a:bodyPr/>
        <a:lstStyle/>
        <a:p>
          <a:endParaRPr lang="en-US"/>
        </a:p>
      </dgm:t>
    </dgm:pt>
    <dgm:pt modelId="{29CBEF26-448F-44B7-BF42-B349AA2EFC28}" type="sibTrans" cxnId="{41198666-6AAE-4573-9685-93A83EDCAABF}">
      <dgm:prSet/>
      <dgm:spPr/>
      <dgm:t>
        <a:bodyPr/>
        <a:lstStyle/>
        <a:p>
          <a:endParaRPr lang="en-US"/>
        </a:p>
      </dgm:t>
    </dgm:pt>
    <dgm:pt modelId="{FEF0F091-0CC0-48F6-8345-7DC8A85F1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Rain amount – flood </a:t>
          </a:r>
          <a:r>
            <a:rPr lang="en-US" dirty="0"/>
            <a:t>(BARANI, MeteoRain 200 Compact - MClimate, Flood sensor)</a:t>
          </a:r>
        </a:p>
      </dgm:t>
    </dgm:pt>
    <dgm:pt modelId="{B03435D5-D35A-4309-82C6-A66CBB487105}" type="parTrans" cxnId="{09D47720-75F3-4483-B573-62C5E8A7D709}">
      <dgm:prSet/>
      <dgm:spPr/>
      <dgm:t>
        <a:bodyPr/>
        <a:lstStyle/>
        <a:p>
          <a:endParaRPr lang="en-US"/>
        </a:p>
      </dgm:t>
    </dgm:pt>
    <dgm:pt modelId="{E7E42DC8-17A0-41D4-8984-7EBF9A3B3552}" type="sibTrans" cxnId="{09D47720-75F3-4483-B573-62C5E8A7D709}">
      <dgm:prSet/>
      <dgm:spPr/>
      <dgm:t>
        <a:bodyPr/>
        <a:lstStyle/>
        <a:p>
          <a:endParaRPr lang="en-US"/>
        </a:p>
      </dgm:t>
    </dgm:pt>
    <dgm:pt modelId="{822CAF12-FB1B-479A-BCA1-218DF95F46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Wind speed and direction </a:t>
          </a:r>
          <a:r>
            <a:rPr lang="en-US" dirty="0"/>
            <a:t>(BARANI, MeteoWind IoT Pro) </a:t>
          </a:r>
        </a:p>
      </dgm:t>
    </dgm:pt>
    <dgm:pt modelId="{74429E31-E3CA-4648-B2D9-C8E7943215F4}" type="parTrans" cxnId="{FF009B4A-C2DE-4754-B48F-079342415DD1}">
      <dgm:prSet/>
      <dgm:spPr/>
      <dgm:t>
        <a:bodyPr/>
        <a:lstStyle/>
        <a:p>
          <a:endParaRPr lang="en-US"/>
        </a:p>
      </dgm:t>
    </dgm:pt>
    <dgm:pt modelId="{5AE50F54-C841-4469-8B46-FE167D4DF24F}" type="sibTrans" cxnId="{FF009B4A-C2DE-4754-B48F-079342415DD1}">
      <dgm:prSet/>
      <dgm:spPr/>
      <dgm:t>
        <a:bodyPr/>
        <a:lstStyle/>
        <a:p>
          <a:endParaRPr lang="en-US"/>
        </a:p>
      </dgm:t>
    </dgm:pt>
    <dgm:pt modelId="{CFEF931D-A2F6-4C60-A7F9-9C78E8CF11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kern="1200" dirty="0"/>
            <a:t>CO</a:t>
          </a:r>
          <a:r>
            <a:rPr lang="en-US" sz="1200" b="1" kern="1200" dirty="0"/>
            <a:t>2</a:t>
          </a:r>
          <a:r>
            <a:rPr lang="en-US" sz="1500" kern="1200" dirty="0"/>
            <a:t> (MClimate, CO</a:t>
          </a:r>
          <a:r>
            <a:rPr lang="en-US" sz="1200" kern="1200" dirty="0"/>
            <a:t>2 </a:t>
          </a:r>
          <a:r>
            <a:rPr lang="en-US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Sensor &amp; Notifier</a:t>
          </a:r>
          <a:r>
            <a:rPr lang="en-US" sz="1500" kern="1200" dirty="0"/>
            <a:t>) </a:t>
          </a:r>
        </a:p>
      </dgm:t>
    </dgm:pt>
    <dgm:pt modelId="{EBC136DF-BDC4-4276-8995-E3CAB014ABE0}" type="parTrans" cxnId="{41983ED1-95CD-4556-A223-4C1E8FEAF473}">
      <dgm:prSet/>
      <dgm:spPr/>
      <dgm:t>
        <a:bodyPr/>
        <a:lstStyle/>
        <a:p>
          <a:endParaRPr lang="en-US"/>
        </a:p>
      </dgm:t>
    </dgm:pt>
    <dgm:pt modelId="{E61DE5AC-B15C-48D6-8687-87FFF3B4A1B5}" type="sibTrans" cxnId="{41983ED1-95CD-4556-A223-4C1E8FEAF473}">
      <dgm:prSet/>
      <dgm:spPr/>
      <dgm:t>
        <a:bodyPr/>
        <a:lstStyle/>
        <a:p>
          <a:endParaRPr lang="en-US"/>
        </a:p>
      </dgm:t>
    </dgm:pt>
    <dgm:pt modelId="{BF51B254-8BD0-4340-83FE-4AAD8C5757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Sound level </a:t>
          </a:r>
          <a:r>
            <a:rPr lang="en-US" dirty="0"/>
            <a:t>(Dutch Sensor Systems, Ranos dB 2)</a:t>
          </a:r>
        </a:p>
      </dgm:t>
    </dgm:pt>
    <dgm:pt modelId="{699821C6-4F86-4FEF-9669-EB5F86E2117B}" type="parTrans" cxnId="{B1AC3CA8-9729-4417-BFD4-C264FAE68F0D}">
      <dgm:prSet/>
      <dgm:spPr/>
      <dgm:t>
        <a:bodyPr/>
        <a:lstStyle/>
        <a:p>
          <a:endParaRPr lang="en-US"/>
        </a:p>
      </dgm:t>
    </dgm:pt>
    <dgm:pt modelId="{8A031997-D0F9-41B6-81EE-00686841CB34}" type="sibTrans" cxnId="{B1AC3CA8-9729-4417-BFD4-C264FAE68F0D}">
      <dgm:prSet/>
      <dgm:spPr/>
      <dgm:t>
        <a:bodyPr/>
        <a:lstStyle/>
        <a:p>
          <a:endParaRPr lang="en-US"/>
        </a:p>
      </dgm:t>
    </dgm:pt>
    <dgm:pt modelId="{3D935864-DC93-46BF-AC93-DA5912E7B007}" type="pres">
      <dgm:prSet presAssocID="{836C8153-09F0-4CF0-9CEE-0E8761381F82}" presName="root" presStyleCnt="0">
        <dgm:presLayoutVars>
          <dgm:dir/>
          <dgm:resizeHandles val="exact"/>
        </dgm:presLayoutVars>
      </dgm:prSet>
      <dgm:spPr/>
    </dgm:pt>
    <dgm:pt modelId="{64DDBD2C-5D56-493A-9216-0F299187D18E}" type="pres">
      <dgm:prSet presAssocID="{C24E2B86-6D84-4034-9B92-4BDA97DD5CBE}" presName="compNode" presStyleCnt="0"/>
      <dgm:spPr/>
    </dgm:pt>
    <dgm:pt modelId="{8575A76D-14DB-41C7-9B3D-06ECB3746D9F}" type="pres">
      <dgm:prSet presAssocID="{C24E2B86-6D84-4034-9B92-4BDA97DD5CBE}" presName="bgRect" presStyleLbl="bgShp" presStyleIdx="0" presStyleCnt="7"/>
      <dgm:spPr/>
    </dgm:pt>
    <dgm:pt modelId="{154BDC2C-030D-4E40-8AF9-AEF607813569}" type="pres">
      <dgm:prSet presAssocID="{C24E2B86-6D84-4034-9B92-4BDA97DD5CB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0E2C6DD-2E2A-46D3-A785-25BBBF014834}" type="pres">
      <dgm:prSet presAssocID="{C24E2B86-6D84-4034-9B92-4BDA97DD5CBE}" presName="spaceRect" presStyleCnt="0"/>
      <dgm:spPr/>
    </dgm:pt>
    <dgm:pt modelId="{4792F9C6-7CB7-448B-9559-44E4E5EBE92F}" type="pres">
      <dgm:prSet presAssocID="{C24E2B86-6D84-4034-9B92-4BDA97DD5CBE}" presName="parTx" presStyleLbl="revTx" presStyleIdx="0" presStyleCnt="7">
        <dgm:presLayoutVars>
          <dgm:chMax val="0"/>
          <dgm:chPref val="0"/>
        </dgm:presLayoutVars>
      </dgm:prSet>
      <dgm:spPr/>
    </dgm:pt>
    <dgm:pt modelId="{7737604D-E34D-473A-8008-3498425625E2}" type="pres">
      <dgm:prSet presAssocID="{29884490-3206-4453-B24B-65CF2AF00DEA}" presName="sibTrans" presStyleCnt="0"/>
      <dgm:spPr/>
    </dgm:pt>
    <dgm:pt modelId="{5CB0916D-F164-410C-9CF1-9D852201D8AF}" type="pres">
      <dgm:prSet presAssocID="{62755D97-D47E-4C09-8BB9-68ACD84C1C7B}" presName="compNode" presStyleCnt="0"/>
      <dgm:spPr/>
    </dgm:pt>
    <dgm:pt modelId="{2EDC22F1-BEF1-45BA-8C45-F748CA98B5A5}" type="pres">
      <dgm:prSet presAssocID="{62755D97-D47E-4C09-8BB9-68ACD84C1C7B}" presName="bgRect" presStyleLbl="bgShp" presStyleIdx="1" presStyleCnt="7"/>
      <dgm:spPr/>
    </dgm:pt>
    <dgm:pt modelId="{2732DFE7-88A1-4CF6-9E2F-5E34B356639C}" type="pres">
      <dgm:prSet presAssocID="{62755D97-D47E-4C09-8BB9-68ACD84C1C7B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CE2CBE05-7885-47F1-8EA3-129601E5D3E1}" type="pres">
      <dgm:prSet presAssocID="{62755D97-D47E-4C09-8BB9-68ACD84C1C7B}" presName="spaceRect" presStyleCnt="0"/>
      <dgm:spPr/>
    </dgm:pt>
    <dgm:pt modelId="{BC6FB2F2-3406-499B-9346-AD90669F0021}" type="pres">
      <dgm:prSet presAssocID="{62755D97-D47E-4C09-8BB9-68ACD84C1C7B}" presName="parTx" presStyleLbl="revTx" presStyleIdx="1" presStyleCnt="7">
        <dgm:presLayoutVars>
          <dgm:chMax val="0"/>
          <dgm:chPref val="0"/>
        </dgm:presLayoutVars>
      </dgm:prSet>
      <dgm:spPr/>
    </dgm:pt>
    <dgm:pt modelId="{E9320EAB-ED5C-4131-BEAF-DE7D3368967D}" type="pres">
      <dgm:prSet presAssocID="{670C55A6-F9FB-4473-91A1-75D00A202916}" presName="sibTrans" presStyleCnt="0"/>
      <dgm:spPr/>
    </dgm:pt>
    <dgm:pt modelId="{7BAE1FB4-EF17-4367-9F61-B6AAEFCE16C8}" type="pres">
      <dgm:prSet presAssocID="{3CA89EAA-9498-46DC-9C09-C39226BEA332}" presName="compNode" presStyleCnt="0"/>
      <dgm:spPr/>
    </dgm:pt>
    <dgm:pt modelId="{6C1743E0-6581-4931-AAD8-1FCE71521EDC}" type="pres">
      <dgm:prSet presAssocID="{3CA89EAA-9498-46DC-9C09-C39226BEA332}" presName="bgRect" presStyleLbl="bgShp" presStyleIdx="2" presStyleCnt="7"/>
      <dgm:spPr/>
    </dgm:pt>
    <dgm:pt modelId="{2A6B77B5-CFD5-4689-B0A6-8F92224D97AF}" type="pres">
      <dgm:prSet presAssocID="{3CA89EAA-9498-46DC-9C09-C39226BEA33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Ήλιος"/>
        </a:ext>
      </dgm:extLst>
    </dgm:pt>
    <dgm:pt modelId="{AF90DEDB-F778-4790-9A5C-0B41455082F8}" type="pres">
      <dgm:prSet presAssocID="{3CA89EAA-9498-46DC-9C09-C39226BEA332}" presName="spaceRect" presStyleCnt="0"/>
      <dgm:spPr/>
    </dgm:pt>
    <dgm:pt modelId="{36F05489-42A4-454D-9070-644D1F3B7570}" type="pres">
      <dgm:prSet presAssocID="{3CA89EAA-9498-46DC-9C09-C39226BEA332}" presName="parTx" presStyleLbl="revTx" presStyleIdx="2" presStyleCnt="7">
        <dgm:presLayoutVars>
          <dgm:chMax val="0"/>
          <dgm:chPref val="0"/>
        </dgm:presLayoutVars>
      </dgm:prSet>
      <dgm:spPr/>
    </dgm:pt>
    <dgm:pt modelId="{D129FDE7-9E25-48FA-9871-4566B018A57A}" type="pres">
      <dgm:prSet presAssocID="{29CBEF26-448F-44B7-BF42-B349AA2EFC28}" presName="sibTrans" presStyleCnt="0"/>
      <dgm:spPr/>
    </dgm:pt>
    <dgm:pt modelId="{1BD0F389-78C1-4A4F-8096-D999AF34A13D}" type="pres">
      <dgm:prSet presAssocID="{FEF0F091-0CC0-48F6-8345-7DC8A85F1AE5}" presName="compNode" presStyleCnt="0"/>
      <dgm:spPr/>
    </dgm:pt>
    <dgm:pt modelId="{48A8F659-222A-43A9-9868-A9511C2D6096}" type="pres">
      <dgm:prSet presAssocID="{FEF0F091-0CC0-48F6-8345-7DC8A85F1AE5}" presName="bgRect" presStyleLbl="bgShp" presStyleIdx="3" presStyleCnt="7"/>
      <dgm:spPr/>
    </dgm:pt>
    <dgm:pt modelId="{63265F3A-ED39-4FF4-BA44-890F128E8952}" type="pres">
      <dgm:prSet presAssocID="{FEF0F091-0CC0-48F6-8345-7DC8A85F1AE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Βροχή"/>
        </a:ext>
      </dgm:extLst>
    </dgm:pt>
    <dgm:pt modelId="{9F835243-B102-480B-9334-0520A0C723AE}" type="pres">
      <dgm:prSet presAssocID="{FEF0F091-0CC0-48F6-8345-7DC8A85F1AE5}" presName="spaceRect" presStyleCnt="0"/>
      <dgm:spPr/>
    </dgm:pt>
    <dgm:pt modelId="{9AE0E56C-AA09-4FCE-B417-4A7C66D7C273}" type="pres">
      <dgm:prSet presAssocID="{FEF0F091-0CC0-48F6-8345-7DC8A85F1AE5}" presName="parTx" presStyleLbl="revTx" presStyleIdx="3" presStyleCnt="7">
        <dgm:presLayoutVars>
          <dgm:chMax val="0"/>
          <dgm:chPref val="0"/>
        </dgm:presLayoutVars>
      </dgm:prSet>
      <dgm:spPr/>
    </dgm:pt>
    <dgm:pt modelId="{A1B342C2-4658-4BE4-A962-9FC9E88D6721}" type="pres">
      <dgm:prSet presAssocID="{E7E42DC8-17A0-41D4-8984-7EBF9A3B3552}" presName="sibTrans" presStyleCnt="0"/>
      <dgm:spPr/>
    </dgm:pt>
    <dgm:pt modelId="{E460FF50-7F6A-4BED-BDEA-DE3CEDB6A078}" type="pres">
      <dgm:prSet presAssocID="{822CAF12-FB1B-479A-BCA1-218DF95F465D}" presName="compNode" presStyleCnt="0"/>
      <dgm:spPr/>
    </dgm:pt>
    <dgm:pt modelId="{C455CF44-4068-4037-95A9-4A99F310475B}" type="pres">
      <dgm:prSet presAssocID="{822CAF12-FB1B-479A-BCA1-218DF95F465D}" presName="bgRect" presStyleLbl="bgShp" presStyleIdx="4" presStyleCnt="7"/>
      <dgm:spPr/>
    </dgm:pt>
    <dgm:pt modelId="{21132F95-C557-4E1E-AA6A-5CC4DBEFDD6D}" type="pres">
      <dgm:prSet presAssocID="{822CAF12-FB1B-479A-BCA1-218DF95F465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νεμόμυλος"/>
        </a:ext>
      </dgm:extLst>
    </dgm:pt>
    <dgm:pt modelId="{4DD9AB60-2A90-464E-AF8E-E403511A5AE5}" type="pres">
      <dgm:prSet presAssocID="{822CAF12-FB1B-479A-BCA1-218DF95F465D}" presName="spaceRect" presStyleCnt="0"/>
      <dgm:spPr/>
    </dgm:pt>
    <dgm:pt modelId="{9D9F9462-BD70-412B-9AE1-81B83A051B46}" type="pres">
      <dgm:prSet presAssocID="{822CAF12-FB1B-479A-BCA1-218DF95F465D}" presName="parTx" presStyleLbl="revTx" presStyleIdx="4" presStyleCnt="7">
        <dgm:presLayoutVars>
          <dgm:chMax val="0"/>
          <dgm:chPref val="0"/>
        </dgm:presLayoutVars>
      </dgm:prSet>
      <dgm:spPr/>
    </dgm:pt>
    <dgm:pt modelId="{AD47B9FB-02EE-4A24-A7D1-A471BB070647}" type="pres">
      <dgm:prSet presAssocID="{5AE50F54-C841-4469-8B46-FE167D4DF24F}" presName="sibTrans" presStyleCnt="0"/>
      <dgm:spPr/>
    </dgm:pt>
    <dgm:pt modelId="{1CF6FDDF-B66E-4021-876E-EE12F643491A}" type="pres">
      <dgm:prSet presAssocID="{CFEF931D-A2F6-4C60-A7F9-9C78E8CF11B3}" presName="compNode" presStyleCnt="0"/>
      <dgm:spPr/>
    </dgm:pt>
    <dgm:pt modelId="{199B21B8-22BC-4A5C-8AFF-4842E37E9C49}" type="pres">
      <dgm:prSet presAssocID="{CFEF931D-A2F6-4C60-A7F9-9C78E8CF11B3}" presName="bgRect" presStyleLbl="bgShp" presStyleIdx="5" presStyleCnt="7"/>
      <dgm:spPr/>
    </dgm:pt>
    <dgm:pt modelId="{CBB97174-09C4-40D3-8DAB-792332D4883E}" type="pres">
      <dgm:prSet presAssocID="{CFEF931D-A2F6-4C60-A7F9-9C78E8CF11B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Αυτοκίνητο"/>
        </a:ext>
      </dgm:extLst>
    </dgm:pt>
    <dgm:pt modelId="{5D588F84-CF1B-49F7-81A0-9FB0739D7EF0}" type="pres">
      <dgm:prSet presAssocID="{CFEF931D-A2F6-4C60-A7F9-9C78E8CF11B3}" presName="spaceRect" presStyleCnt="0"/>
      <dgm:spPr/>
    </dgm:pt>
    <dgm:pt modelId="{7BA66E48-43D7-4C9C-9504-8F65429D748F}" type="pres">
      <dgm:prSet presAssocID="{CFEF931D-A2F6-4C60-A7F9-9C78E8CF11B3}" presName="parTx" presStyleLbl="revTx" presStyleIdx="5" presStyleCnt="7">
        <dgm:presLayoutVars>
          <dgm:chMax val="0"/>
          <dgm:chPref val="0"/>
        </dgm:presLayoutVars>
      </dgm:prSet>
      <dgm:spPr/>
    </dgm:pt>
    <dgm:pt modelId="{3D00DFB7-0FAA-4306-B838-C4868D2416BB}" type="pres">
      <dgm:prSet presAssocID="{E61DE5AC-B15C-48D6-8687-87FFF3B4A1B5}" presName="sibTrans" presStyleCnt="0"/>
      <dgm:spPr/>
    </dgm:pt>
    <dgm:pt modelId="{39EF0200-4722-48D4-81AA-CAA43CBF48D8}" type="pres">
      <dgm:prSet presAssocID="{BF51B254-8BD0-4340-83FE-4AAD8C5757B3}" presName="compNode" presStyleCnt="0"/>
      <dgm:spPr/>
    </dgm:pt>
    <dgm:pt modelId="{890B21F1-6580-4D15-B034-34417CD239E0}" type="pres">
      <dgm:prSet presAssocID="{BF51B254-8BD0-4340-83FE-4AAD8C5757B3}" presName="bgRect" presStyleLbl="bgShp" presStyleIdx="6" presStyleCnt="7"/>
      <dgm:spPr/>
    </dgm:pt>
    <dgm:pt modelId="{1489A169-F542-4306-9263-3F0900A71E61}" type="pres">
      <dgm:prSet presAssocID="{BF51B254-8BD0-4340-83FE-4AAD8C5757B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Ένταση"/>
        </a:ext>
      </dgm:extLst>
    </dgm:pt>
    <dgm:pt modelId="{11965018-E6FC-40F3-B31B-1E4BF7F5E8E0}" type="pres">
      <dgm:prSet presAssocID="{BF51B254-8BD0-4340-83FE-4AAD8C5757B3}" presName="spaceRect" presStyleCnt="0"/>
      <dgm:spPr/>
    </dgm:pt>
    <dgm:pt modelId="{E221CC9E-EDCA-471A-AD8C-333A4CB703C3}" type="pres">
      <dgm:prSet presAssocID="{BF51B254-8BD0-4340-83FE-4AAD8C5757B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6B2C006-AA3C-4A12-85BF-8ADBA839E708}" type="presOf" srcId="{62755D97-D47E-4C09-8BB9-68ACD84C1C7B}" destId="{BC6FB2F2-3406-499B-9346-AD90669F0021}" srcOrd="0" destOrd="0" presId="urn:microsoft.com/office/officeart/2018/2/layout/IconVerticalSolidList"/>
    <dgm:cxn modelId="{A1CD3707-01DC-4AFA-BFC7-5D775B3903BA}" srcId="{836C8153-09F0-4CF0-9CEE-0E8761381F82}" destId="{C24E2B86-6D84-4034-9B92-4BDA97DD5CBE}" srcOrd="0" destOrd="0" parTransId="{24BDCF21-7428-4CB8-87AD-6EC6ADBF0A15}" sibTransId="{29884490-3206-4453-B24B-65CF2AF00DEA}"/>
    <dgm:cxn modelId="{09D47720-75F3-4483-B573-62C5E8A7D709}" srcId="{836C8153-09F0-4CF0-9CEE-0E8761381F82}" destId="{FEF0F091-0CC0-48F6-8345-7DC8A85F1AE5}" srcOrd="3" destOrd="0" parTransId="{B03435D5-D35A-4309-82C6-A66CBB487105}" sibTransId="{E7E42DC8-17A0-41D4-8984-7EBF9A3B3552}"/>
    <dgm:cxn modelId="{D0379B29-0116-4783-89DE-6439AC7AB4BE}" type="presOf" srcId="{FEF0F091-0CC0-48F6-8345-7DC8A85F1AE5}" destId="{9AE0E56C-AA09-4FCE-B417-4A7C66D7C273}" srcOrd="0" destOrd="0" presId="urn:microsoft.com/office/officeart/2018/2/layout/IconVerticalSolidList"/>
    <dgm:cxn modelId="{41198666-6AAE-4573-9685-93A83EDCAABF}" srcId="{836C8153-09F0-4CF0-9CEE-0E8761381F82}" destId="{3CA89EAA-9498-46DC-9C09-C39226BEA332}" srcOrd="2" destOrd="0" parTransId="{43C4B3F9-1E42-49BA-B067-6723E7A92E8D}" sibTransId="{29CBEF26-448F-44B7-BF42-B349AA2EFC28}"/>
    <dgm:cxn modelId="{FF009B4A-C2DE-4754-B48F-079342415DD1}" srcId="{836C8153-09F0-4CF0-9CEE-0E8761381F82}" destId="{822CAF12-FB1B-479A-BCA1-218DF95F465D}" srcOrd="4" destOrd="0" parTransId="{74429E31-E3CA-4648-B2D9-C8E7943215F4}" sibTransId="{5AE50F54-C841-4469-8B46-FE167D4DF24F}"/>
    <dgm:cxn modelId="{10460670-00AE-4277-A418-A6C9134027ED}" type="presOf" srcId="{822CAF12-FB1B-479A-BCA1-218DF95F465D}" destId="{9D9F9462-BD70-412B-9AE1-81B83A051B46}" srcOrd="0" destOrd="0" presId="urn:microsoft.com/office/officeart/2018/2/layout/IconVerticalSolidList"/>
    <dgm:cxn modelId="{385C967D-6D52-42FA-86E2-BB25AE974B83}" type="presOf" srcId="{CFEF931D-A2F6-4C60-A7F9-9C78E8CF11B3}" destId="{7BA66E48-43D7-4C9C-9504-8F65429D748F}" srcOrd="0" destOrd="0" presId="urn:microsoft.com/office/officeart/2018/2/layout/IconVerticalSolidList"/>
    <dgm:cxn modelId="{B3F88688-F5BD-41B9-B779-185AB5115F1F}" type="presOf" srcId="{3CA89EAA-9498-46DC-9C09-C39226BEA332}" destId="{36F05489-42A4-454D-9070-644D1F3B7570}" srcOrd="0" destOrd="0" presId="urn:microsoft.com/office/officeart/2018/2/layout/IconVerticalSolidList"/>
    <dgm:cxn modelId="{7C83F89E-339F-41EF-BD80-0C8B3E6A468D}" srcId="{836C8153-09F0-4CF0-9CEE-0E8761381F82}" destId="{62755D97-D47E-4C09-8BB9-68ACD84C1C7B}" srcOrd="1" destOrd="0" parTransId="{195F2B6D-AA62-4E85-A4AA-05652A57572E}" sibTransId="{670C55A6-F9FB-4473-91A1-75D00A202916}"/>
    <dgm:cxn modelId="{B1AC3CA8-9729-4417-BFD4-C264FAE68F0D}" srcId="{836C8153-09F0-4CF0-9CEE-0E8761381F82}" destId="{BF51B254-8BD0-4340-83FE-4AAD8C5757B3}" srcOrd="6" destOrd="0" parTransId="{699821C6-4F86-4FEF-9669-EB5F86E2117B}" sibTransId="{8A031997-D0F9-41B6-81EE-00686841CB34}"/>
    <dgm:cxn modelId="{41983ED1-95CD-4556-A223-4C1E8FEAF473}" srcId="{836C8153-09F0-4CF0-9CEE-0E8761381F82}" destId="{CFEF931D-A2F6-4C60-A7F9-9C78E8CF11B3}" srcOrd="5" destOrd="0" parTransId="{EBC136DF-BDC4-4276-8995-E3CAB014ABE0}" sibTransId="{E61DE5AC-B15C-48D6-8687-87FFF3B4A1B5}"/>
    <dgm:cxn modelId="{A7E4CEDE-D85F-418D-AF59-E81DAA091C5B}" type="presOf" srcId="{BF51B254-8BD0-4340-83FE-4AAD8C5757B3}" destId="{E221CC9E-EDCA-471A-AD8C-333A4CB703C3}" srcOrd="0" destOrd="0" presId="urn:microsoft.com/office/officeart/2018/2/layout/IconVerticalSolidList"/>
    <dgm:cxn modelId="{8CA2A2FC-DE50-4308-838A-0C9EE02BE132}" type="presOf" srcId="{C24E2B86-6D84-4034-9B92-4BDA97DD5CBE}" destId="{4792F9C6-7CB7-448B-9559-44E4E5EBE92F}" srcOrd="0" destOrd="0" presId="urn:microsoft.com/office/officeart/2018/2/layout/IconVerticalSolidList"/>
    <dgm:cxn modelId="{B2074CFD-AB44-4629-A98F-EB163B34A264}" type="presOf" srcId="{836C8153-09F0-4CF0-9CEE-0E8761381F82}" destId="{3D935864-DC93-46BF-AC93-DA5912E7B007}" srcOrd="0" destOrd="0" presId="urn:microsoft.com/office/officeart/2018/2/layout/IconVerticalSolidList"/>
    <dgm:cxn modelId="{FAB7930C-4767-4B89-BC79-9DB4906590B6}" type="presParOf" srcId="{3D935864-DC93-46BF-AC93-DA5912E7B007}" destId="{64DDBD2C-5D56-493A-9216-0F299187D18E}" srcOrd="0" destOrd="0" presId="urn:microsoft.com/office/officeart/2018/2/layout/IconVerticalSolidList"/>
    <dgm:cxn modelId="{126FFFE9-CCCA-4CBB-9FEA-C740220BF7E1}" type="presParOf" srcId="{64DDBD2C-5D56-493A-9216-0F299187D18E}" destId="{8575A76D-14DB-41C7-9B3D-06ECB3746D9F}" srcOrd="0" destOrd="0" presId="urn:microsoft.com/office/officeart/2018/2/layout/IconVerticalSolidList"/>
    <dgm:cxn modelId="{1B9E13FA-7AE0-4C47-B290-4E744902CE90}" type="presParOf" srcId="{64DDBD2C-5D56-493A-9216-0F299187D18E}" destId="{154BDC2C-030D-4E40-8AF9-AEF607813569}" srcOrd="1" destOrd="0" presId="urn:microsoft.com/office/officeart/2018/2/layout/IconVerticalSolidList"/>
    <dgm:cxn modelId="{1AAA1C1A-41C2-4008-9A4C-B7BBC48A4D92}" type="presParOf" srcId="{64DDBD2C-5D56-493A-9216-0F299187D18E}" destId="{20E2C6DD-2E2A-46D3-A785-25BBBF014834}" srcOrd="2" destOrd="0" presId="urn:microsoft.com/office/officeart/2018/2/layout/IconVerticalSolidList"/>
    <dgm:cxn modelId="{AF17C557-8A8D-4734-8AEE-B8F20E8B262C}" type="presParOf" srcId="{64DDBD2C-5D56-493A-9216-0F299187D18E}" destId="{4792F9C6-7CB7-448B-9559-44E4E5EBE92F}" srcOrd="3" destOrd="0" presId="urn:microsoft.com/office/officeart/2018/2/layout/IconVerticalSolidList"/>
    <dgm:cxn modelId="{5A4A4C95-35E5-415B-B172-A79AE91A8F18}" type="presParOf" srcId="{3D935864-DC93-46BF-AC93-DA5912E7B007}" destId="{7737604D-E34D-473A-8008-3498425625E2}" srcOrd="1" destOrd="0" presId="urn:microsoft.com/office/officeart/2018/2/layout/IconVerticalSolidList"/>
    <dgm:cxn modelId="{603B5E19-544A-476F-B4EB-A74824F3C885}" type="presParOf" srcId="{3D935864-DC93-46BF-AC93-DA5912E7B007}" destId="{5CB0916D-F164-410C-9CF1-9D852201D8AF}" srcOrd="2" destOrd="0" presId="urn:microsoft.com/office/officeart/2018/2/layout/IconVerticalSolidList"/>
    <dgm:cxn modelId="{737223CD-FFD5-4179-9D67-1EEE01560D73}" type="presParOf" srcId="{5CB0916D-F164-410C-9CF1-9D852201D8AF}" destId="{2EDC22F1-BEF1-45BA-8C45-F748CA98B5A5}" srcOrd="0" destOrd="0" presId="urn:microsoft.com/office/officeart/2018/2/layout/IconVerticalSolidList"/>
    <dgm:cxn modelId="{90021512-617D-4A29-84D3-A859389F85F0}" type="presParOf" srcId="{5CB0916D-F164-410C-9CF1-9D852201D8AF}" destId="{2732DFE7-88A1-4CF6-9E2F-5E34B356639C}" srcOrd="1" destOrd="0" presId="urn:microsoft.com/office/officeart/2018/2/layout/IconVerticalSolidList"/>
    <dgm:cxn modelId="{AFB38912-7F5D-44DA-9B3B-D96D33E263B9}" type="presParOf" srcId="{5CB0916D-F164-410C-9CF1-9D852201D8AF}" destId="{CE2CBE05-7885-47F1-8EA3-129601E5D3E1}" srcOrd="2" destOrd="0" presId="urn:microsoft.com/office/officeart/2018/2/layout/IconVerticalSolidList"/>
    <dgm:cxn modelId="{3EFD2B29-CEE1-47EF-813A-4A0301A21EE5}" type="presParOf" srcId="{5CB0916D-F164-410C-9CF1-9D852201D8AF}" destId="{BC6FB2F2-3406-499B-9346-AD90669F0021}" srcOrd="3" destOrd="0" presId="urn:microsoft.com/office/officeart/2018/2/layout/IconVerticalSolidList"/>
    <dgm:cxn modelId="{D6C133FA-A637-4456-A95F-FCA07A7DDE02}" type="presParOf" srcId="{3D935864-DC93-46BF-AC93-DA5912E7B007}" destId="{E9320EAB-ED5C-4131-BEAF-DE7D3368967D}" srcOrd="3" destOrd="0" presId="urn:microsoft.com/office/officeart/2018/2/layout/IconVerticalSolidList"/>
    <dgm:cxn modelId="{097C17DC-C94A-470D-A4E1-1B7E0FF1CE9C}" type="presParOf" srcId="{3D935864-DC93-46BF-AC93-DA5912E7B007}" destId="{7BAE1FB4-EF17-4367-9F61-B6AAEFCE16C8}" srcOrd="4" destOrd="0" presId="urn:microsoft.com/office/officeart/2018/2/layout/IconVerticalSolidList"/>
    <dgm:cxn modelId="{4141A40E-43C1-4086-8A38-D5ABA3B23A37}" type="presParOf" srcId="{7BAE1FB4-EF17-4367-9F61-B6AAEFCE16C8}" destId="{6C1743E0-6581-4931-AAD8-1FCE71521EDC}" srcOrd="0" destOrd="0" presId="urn:microsoft.com/office/officeart/2018/2/layout/IconVerticalSolidList"/>
    <dgm:cxn modelId="{C7ABFA96-8E2A-4FE5-9936-3E836418B552}" type="presParOf" srcId="{7BAE1FB4-EF17-4367-9F61-B6AAEFCE16C8}" destId="{2A6B77B5-CFD5-4689-B0A6-8F92224D97AF}" srcOrd="1" destOrd="0" presId="urn:microsoft.com/office/officeart/2018/2/layout/IconVerticalSolidList"/>
    <dgm:cxn modelId="{E5C2B5AB-9703-4336-B388-3F3A98E5EC8A}" type="presParOf" srcId="{7BAE1FB4-EF17-4367-9F61-B6AAEFCE16C8}" destId="{AF90DEDB-F778-4790-9A5C-0B41455082F8}" srcOrd="2" destOrd="0" presId="urn:microsoft.com/office/officeart/2018/2/layout/IconVerticalSolidList"/>
    <dgm:cxn modelId="{027D307C-E90A-46D4-88A8-23AEFD443578}" type="presParOf" srcId="{7BAE1FB4-EF17-4367-9F61-B6AAEFCE16C8}" destId="{36F05489-42A4-454D-9070-644D1F3B7570}" srcOrd="3" destOrd="0" presId="urn:microsoft.com/office/officeart/2018/2/layout/IconVerticalSolidList"/>
    <dgm:cxn modelId="{937A4E1F-3D1B-4A59-8670-3F167192B422}" type="presParOf" srcId="{3D935864-DC93-46BF-AC93-DA5912E7B007}" destId="{D129FDE7-9E25-48FA-9871-4566B018A57A}" srcOrd="5" destOrd="0" presId="urn:microsoft.com/office/officeart/2018/2/layout/IconVerticalSolidList"/>
    <dgm:cxn modelId="{1965B570-98BD-471C-A17E-DC3AB72BC5A8}" type="presParOf" srcId="{3D935864-DC93-46BF-AC93-DA5912E7B007}" destId="{1BD0F389-78C1-4A4F-8096-D999AF34A13D}" srcOrd="6" destOrd="0" presId="urn:microsoft.com/office/officeart/2018/2/layout/IconVerticalSolidList"/>
    <dgm:cxn modelId="{5554F390-8496-4738-8C0E-FB74205997B1}" type="presParOf" srcId="{1BD0F389-78C1-4A4F-8096-D999AF34A13D}" destId="{48A8F659-222A-43A9-9868-A9511C2D6096}" srcOrd="0" destOrd="0" presId="urn:microsoft.com/office/officeart/2018/2/layout/IconVerticalSolidList"/>
    <dgm:cxn modelId="{50DFB0DB-28B7-4EF9-BE77-2B80589FD27D}" type="presParOf" srcId="{1BD0F389-78C1-4A4F-8096-D999AF34A13D}" destId="{63265F3A-ED39-4FF4-BA44-890F128E8952}" srcOrd="1" destOrd="0" presId="urn:microsoft.com/office/officeart/2018/2/layout/IconVerticalSolidList"/>
    <dgm:cxn modelId="{C9A16715-3C34-4FC6-91C2-02DC7B3979DE}" type="presParOf" srcId="{1BD0F389-78C1-4A4F-8096-D999AF34A13D}" destId="{9F835243-B102-480B-9334-0520A0C723AE}" srcOrd="2" destOrd="0" presId="urn:microsoft.com/office/officeart/2018/2/layout/IconVerticalSolidList"/>
    <dgm:cxn modelId="{1E808F4D-DD94-42E4-BBA5-55414CE4D9C9}" type="presParOf" srcId="{1BD0F389-78C1-4A4F-8096-D999AF34A13D}" destId="{9AE0E56C-AA09-4FCE-B417-4A7C66D7C273}" srcOrd="3" destOrd="0" presId="urn:microsoft.com/office/officeart/2018/2/layout/IconVerticalSolidList"/>
    <dgm:cxn modelId="{4B9B1A8E-BE56-4732-AC41-38B265BCC38C}" type="presParOf" srcId="{3D935864-DC93-46BF-AC93-DA5912E7B007}" destId="{A1B342C2-4658-4BE4-A962-9FC9E88D6721}" srcOrd="7" destOrd="0" presId="urn:microsoft.com/office/officeart/2018/2/layout/IconVerticalSolidList"/>
    <dgm:cxn modelId="{DDE3D394-16E0-459C-B681-875F0D867B88}" type="presParOf" srcId="{3D935864-DC93-46BF-AC93-DA5912E7B007}" destId="{E460FF50-7F6A-4BED-BDEA-DE3CEDB6A078}" srcOrd="8" destOrd="0" presId="urn:microsoft.com/office/officeart/2018/2/layout/IconVerticalSolidList"/>
    <dgm:cxn modelId="{1E591313-1069-44DA-996F-1D56455D5F19}" type="presParOf" srcId="{E460FF50-7F6A-4BED-BDEA-DE3CEDB6A078}" destId="{C455CF44-4068-4037-95A9-4A99F310475B}" srcOrd="0" destOrd="0" presId="urn:microsoft.com/office/officeart/2018/2/layout/IconVerticalSolidList"/>
    <dgm:cxn modelId="{7C0299AF-15AF-416B-96FB-5169BD45816B}" type="presParOf" srcId="{E460FF50-7F6A-4BED-BDEA-DE3CEDB6A078}" destId="{21132F95-C557-4E1E-AA6A-5CC4DBEFDD6D}" srcOrd="1" destOrd="0" presId="urn:microsoft.com/office/officeart/2018/2/layout/IconVerticalSolidList"/>
    <dgm:cxn modelId="{F9D128A4-6878-4C43-8013-E93A800E0430}" type="presParOf" srcId="{E460FF50-7F6A-4BED-BDEA-DE3CEDB6A078}" destId="{4DD9AB60-2A90-464E-AF8E-E403511A5AE5}" srcOrd="2" destOrd="0" presId="urn:microsoft.com/office/officeart/2018/2/layout/IconVerticalSolidList"/>
    <dgm:cxn modelId="{D9ADE1C2-6BF6-413B-A564-55DB49FDDA7A}" type="presParOf" srcId="{E460FF50-7F6A-4BED-BDEA-DE3CEDB6A078}" destId="{9D9F9462-BD70-412B-9AE1-81B83A051B46}" srcOrd="3" destOrd="0" presId="urn:microsoft.com/office/officeart/2018/2/layout/IconVerticalSolidList"/>
    <dgm:cxn modelId="{ABB4A86D-24E8-4B01-9D58-A980EC139F3E}" type="presParOf" srcId="{3D935864-DC93-46BF-AC93-DA5912E7B007}" destId="{AD47B9FB-02EE-4A24-A7D1-A471BB070647}" srcOrd="9" destOrd="0" presId="urn:microsoft.com/office/officeart/2018/2/layout/IconVerticalSolidList"/>
    <dgm:cxn modelId="{4864FAB8-988A-406C-B2A9-41AC3E4136D1}" type="presParOf" srcId="{3D935864-DC93-46BF-AC93-DA5912E7B007}" destId="{1CF6FDDF-B66E-4021-876E-EE12F643491A}" srcOrd="10" destOrd="0" presId="urn:microsoft.com/office/officeart/2018/2/layout/IconVerticalSolidList"/>
    <dgm:cxn modelId="{41B7FAE7-62F5-477D-8B20-D982A6405766}" type="presParOf" srcId="{1CF6FDDF-B66E-4021-876E-EE12F643491A}" destId="{199B21B8-22BC-4A5C-8AFF-4842E37E9C49}" srcOrd="0" destOrd="0" presId="urn:microsoft.com/office/officeart/2018/2/layout/IconVerticalSolidList"/>
    <dgm:cxn modelId="{2002B813-CF7F-4A66-A0A2-9C6DE9D1A60E}" type="presParOf" srcId="{1CF6FDDF-B66E-4021-876E-EE12F643491A}" destId="{CBB97174-09C4-40D3-8DAB-792332D4883E}" srcOrd="1" destOrd="0" presId="urn:microsoft.com/office/officeart/2018/2/layout/IconVerticalSolidList"/>
    <dgm:cxn modelId="{C3A7E66A-3574-48C3-A3BA-5070D41D1502}" type="presParOf" srcId="{1CF6FDDF-B66E-4021-876E-EE12F643491A}" destId="{5D588F84-CF1B-49F7-81A0-9FB0739D7EF0}" srcOrd="2" destOrd="0" presId="urn:microsoft.com/office/officeart/2018/2/layout/IconVerticalSolidList"/>
    <dgm:cxn modelId="{145FE348-B015-44D6-956E-25DBF8887A34}" type="presParOf" srcId="{1CF6FDDF-B66E-4021-876E-EE12F643491A}" destId="{7BA66E48-43D7-4C9C-9504-8F65429D748F}" srcOrd="3" destOrd="0" presId="urn:microsoft.com/office/officeart/2018/2/layout/IconVerticalSolidList"/>
    <dgm:cxn modelId="{40345827-E353-4002-AA66-C927BDBAF2C3}" type="presParOf" srcId="{3D935864-DC93-46BF-AC93-DA5912E7B007}" destId="{3D00DFB7-0FAA-4306-B838-C4868D2416BB}" srcOrd="11" destOrd="0" presId="urn:microsoft.com/office/officeart/2018/2/layout/IconVerticalSolidList"/>
    <dgm:cxn modelId="{EFA656CA-4F1A-49A1-8BB5-6B039D9E7580}" type="presParOf" srcId="{3D935864-DC93-46BF-AC93-DA5912E7B007}" destId="{39EF0200-4722-48D4-81AA-CAA43CBF48D8}" srcOrd="12" destOrd="0" presId="urn:microsoft.com/office/officeart/2018/2/layout/IconVerticalSolidList"/>
    <dgm:cxn modelId="{05DF8424-C612-46DF-B098-355FE18CC5B1}" type="presParOf" srcId="{39EF0200-4722-48D4-81AA-CAA43CBF48D8}" destId="{890B21F1-6580-4D15-B034-34417CD239E0}" srcOrd="0" destOrd="0" presId="urn:microsoft.com/office/officeart/2018/2/layout/IconVerticalSolidList"/>
    <dgm:cxn modelId="{D2CE6C5C-E604-45C4-B8B0-82507067F8F0}" type="presParOf" srcId="{39EF0200-4722-48D4-81AA-CAA43CBF48D8}" destId="{1489A169-F542-4306-9263-3F0900A71E61}" srcOrd="1" destOrd="0" presId="urn:microsoft.com/office/officeart/2018/2/layout/IconVerticalSolidList"/>
    <dgm:cxn modelId="{C57592D6-CFAD-496B-8FB2-FD1A3CCC4AF6}" type="presParOf" srcId="{39EF0200-4722-48D4-81AA-CAA43CBF48D8}" destId="{11965018-E6FC-40F3-B31B-1E4BF7F5E8E0}" srcOrd="2" destOrd="0" presId="urn:microsoft.com/office/officeart/2018/2/layout/IconVerticalSolidList"/>
    <dgm:cxn modelId="{28F0E444-6090-4FEE-801E-BA58290B1B68}" type="presParOf" srcId="{39EF0200-4722-48D4-81AA-CAA43CBF48D8}" destId="{E221CC9E-EDCA-471A-AD8C-333A4CB703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F5036-A584-4DE1-B7F8-6B9665203175}">
      <dsp:nvSpPr>
        <dsp:cNvPr id="0" name=""/>
        <dsp:cNvSpPr/>
      </dsp:nvSpPr>
      <dsp:spPr>
        <a:xfrm>
          <a:off x="0" y="291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EEEB2-B16A-4CD8-B866-03A45643D746}">
      <dsp:nvSpPr>
        <dsp:cNvPr id="0" name=""/>
        <dsp:cNvSpPr/>
      </dsp:nvSpPr>
      <dsp:spPr>
        <a:xfrm>
          <a:off x="156557" y="125711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05B53-A9CD-4E69-9725-CFFC2EE565FA}">
      <dsp:nvSpPr>
        <dsp:cNvPr id="0" name=""/>
        <dsp:cNvSpPr/>
      </dsp:nvSpPr>
      <dsp:spPr>
        <a:xfrm>
          <a:off x="464043" y="291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temperature</a:t>
          </a:r>
        </a:p>
      </dsp:txBody>
      <dsp:txXfrm>
        <a:off x="464043" y="291"/>
        <a:ext cx="2899930" cy="401769"/>
      </dsp:txXfrm>
    </dsp:sp>
    <dsp:sp modelId="{49A49965-C9B1-44CC-BD34-C25E1099FCFE}">
      <dsp:nvSpPr>
        <dsp:cNvPr id="0" name=""/>
        <dsp:cNvSpPr/>
      </dsp:nvSpPr>
      <dsp:spPr>
        <a:xfrm>
          <a:off x="0" y="502503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3F6FB-2181-4341-8352-CF3A0EA91739}">
      <dsp:nvSpPr>
        <dsp:cNvPr id="0" name=""/>
        <dsp:cNvSpPr/>
      </dsp:nvSpPr>
      <dsp:spPr>
        <a:xfrm>
          <a:off x="156557" y="627923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A3D63-D974-4C44-AE9D-D2DBFB7A8BB7}">
      <dsp:nvSpPr>
        <dsp:cNvPr id="0" name=""/>
        <dsp:cNvSpPr/>
      </dsp:nvSpPr>
      <dsp:spPr>
        <a:xfrm>
          <a:off x="464043" y="502503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light</a:t>
          </a:r>
        </a:p>
      </dsp:txBody>
      <dsp:txXfrm>
        <a:off x="464043" y="502503"/>
        <a:ext cx="2899930" cy="401769"/>
      </dsp:txXfrm>
    </dsp:sp>
    <dsp:sp modelId="{0B719A93-B870-48AC-A1DA-0B8F56C8F0D9}">
      <dsp:nvSpPr>
        <dsp:cNvPr id="0" name=""/>
        <dsp:cNvSpPr/>
      </dsp:nvSpPr>
      <dsp:spPr>
        <a:xfrm>
          <a:off x="0" y="1004714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44529-C656-4F81-BE18-F983AE198905}">
      <dsp:nvSpPr>
        <dsp:cNvPr id="0" name=""/>
        <dsp:cNvSpPr/>
      </dsp:nvSpPr>
      <dsp:spPr>
        <a:xfrm>
          <a:off x="156557" y="1130134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54728-6EA4-433F-A359-674D95F43155}">
      <dsp:nvSpPr>
        <dsp:cNvPr id="0" name=""/>
        <dsp:cNvSpPr/>
      </dsp:nvSpPr>
      <dsp:spPr>
        <a:xfrm>
          <a:off x="464043" y="1004714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wind</a:t>
          </a:r>
        </a:p>
      </dsp:txBody>
      <dsp:txXfrm>
        <a:off x="464043" y="1004714"/>
        <a:ext cx="2899930" cy="401769"/>
      </dsp:txXfrm>
    </dsp:sp>
    <dsp:sp modelId="{EE78F4D7-5C5C-418A-ADCA-879608A1C1CD}">
      <dsp:nvSpPr>
        <dsp:cNvPr id="0" name=""/>
        <dsp:cNvSpPr/>
      </dsp:nvSpPr>
      <dsp:spPr>
        <a:xfrm>
          <a:off x="0" y="1506926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CFDF3-A052-4F61-8CC1-73C011BFE8CC}">
      <dsp:nvSpPr>
        <dsp:cNvPr id="0" name=""/>
        <dsp:cNvSpPr/>
      </dsp:nvSpPr>
      <dsp:spPr>
        <a:xfrm>
          <a:off x="156557" y="1632346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1DB57-F259-45C8-B9B6-8C760D96740E}">
      <dsp:nvSpPr>
        <dsp:cNvPr id="0" name=""/>
        <dsp:cNvSpPr/>
      </dsp:nvSpPr>
      <dsp:spPr>
        <a:xfrm>
          <a:off x="464043" y="1506926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humidity</a:t>
          </a:r>
        </a:p>
      </dsp:txBody>
      <dsp:txXfrm>
        <a:off x="464043" y="1506926"/>
        <a:ext cx="2899930" cy="401769"/>
      </dsp:txXfrm>
    </dsp:sp>
    <dsp:sp modelId="{56037E77-20BD-4A0D-AA60-21F27D38B698}">
      <dsp:nvSpPr>
        <dsp:cNvPr id="0" name=""/>
        <dsp:cNvSpPr/>
      </dsp:nvSpPr>
      <dsp:spPr>
        <a:xfrm>
          <a:off x="0" y="2009137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2E140-B8D7-443A-96CA-E51A8D3EFD7B}">
      <dsp:nvSpPr>
        <dsp:cNvPr id="0" name=""/>
        <dsp:cNvSpPr/>
      </dsp:nvSpPr>
      <dsp:spPr>
        <a:xfrm>
          <a:off x="156557" y="2134557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F9411-C365-428A-9BB1-31D9D95FC81D}">
      <dsp:nvSpPr>
        <dsp:cNvPr id="0" name=""/>
        <dsp:cNvSpPr/>
      </dsp:nvSpPr>
      <dsp:spPr>
        <a:xfrm>
          <a:off x="464043" y="2009137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frost</a:t>
          </a:r>
        </a:p>
      </dsp:txBody>
      <dsp:txXfrm>
        <a:off x="464043" y="2009137"/>
        <a:ext cx="2899930" cy="401769"/>
      </dsp:txXfrm>
    </dsp:sp>
    <dsp:sp modelId="{BC6CF00E-983C-4825-9B94-E25A33E89A71}">
      <dsp:nvSpPr>
        <dsp:cNvPr id="0" name=""/>
        <dsp:cNvSpPr/>
      </dsp:nvSpPr>
      <dsp:spPr>
        <a:xfrm>
          <a:off x="0" y="2511349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2B69B-F695-44AE-A06F-CB8B0B09D84F}">
      <dsp:nvSpPr>
        <dsp:cNvPr id="0" name=""/>
        <dsp:cNvSpPr/>
      </dsp:nvSpPr>
      <dsp:spPr>
        <a:xfrm>
          <a:off x="156557" y="2636769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00591-4F92-4D63-94F1-18BA6D975EA1}">
      <dsp:nvSpPr>
        <dsp:cNvPr id="0" name=""/>
        <dsp:cNvSpPr/>
      </dsp:nvSpPr>
      <dsp:spPr>
        <a:xfrm>
          <a:off x="464043" y="2511349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rain</a:t>
          </a:r>
        </a:p>
      </dsp:txBody>
      <dsp:txXfrm>
        <a:off x="464043" y="2511349"/>
        <a:ext cx="2899930" cy="401769"/>
      </dsp:txXfrm>
    </dsp:sp>
    <dsp:sp modelId="{D7E7829C-109D-4EFE-9475-922BA58CD155}">
      <dsp:nvSpPr>
        <dsp:cNvPr id="0" name=""/>
        <dsp:cNvSpPr/>
      </dsp:nvSpPr>
      <dsp:spPr>
        <a:xfrm>
          <a:off x="0" y="3013560"/>
          <a:ext cx="3363974" cy="4017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F2104-6170-4658-9E58-C6CD6218DF15}">
      <dsp:nvSpPr>
        <dsp:cNvPr id="0" name=""/>
        <dsp:cNvSpPr/>
      </dsp:nvSpPr>
      <dsp:spPr>
        <a:xfrm>
          <a:off x="156557" y="3138981"/>
          <a:ext cx="150929" cy="150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F9490-0465-40BE-A027-FFA541FC32BB}">
      <dsp:nvSpPr>
        <dsp:cNvPr id="0" name=""/>
        <dsp:cNvSpPr/>
      </dsp:nvSpPr>
      <dsp:spPr>
        <a:xfrm>
          <a:off x="464043" y="3013560"/>
          <a:ext cx="2899930" cy="401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21" tIns="42521" rIns="42521" bIns="425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 quality</a:t>
          </a:r>
        </a:p>
      </dsp:txBody>
      <dsp:txXfrm>
        <a:off x="464043" y="3013560"/>
        <a:ext cx="2899930" cy="401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CC0F3-6F5C-421C-8111-B0A9FE817296}">
      <dsp:nvSpPr>
        <dsp:cNvPr id="0" name=""/>
        <dsp:cNvSpPr/>
      </dsp:nvSpPr>
      <dsp:spPr>
        <a:xfrm>
          <a:off x="0" y="1514"/>
          <a:ext cx="64771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A6AF3-98EE-4FA4-8613-3FEACC7E58A0}">
      <dsp:nvSpPr>
        <dsp:cNvPr id="0" name=""/>
        <dsp:cNvSpPr/>
      </dsp:nvSpPr>
      <dsp:spPr>
        <a:xfrm>
          <a:off x="0" y="1514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Urban Heat Island Effect</a:t>
          </a:r>
        </a:p>
      </dsp:txBody>
      <dsp:txXfrm>
        <a:off x="0" y="1514"/>
        <a:ext cx="6477144" cy="516490"/>
      </dsp:txXfrm>
    </dsp:sp>
    <dsp:sp modelId="{ACAD848D-5CCD-40D6-863C-8366613A50EA}">
      <dsp:nvSpPr>
        <dsp:cNvPr id="0" name=""/>
        <dsp:cNvSpPr/>
      </dsp:nvSpPr>
      <dsp:spPr>
        <a:xfrm>
          <a:off x="0" y="518005"/>
          <a:ext cx="64771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16B79-3ACE-437B-8826-09856097D4D1}">
      <dsp:nvSpPr>
        <dsp:cNvPr id="0" name=""/>
        <dsp:cNvSpPr/>
      </dsp:nvSpPr>
      <dsp:spPr>
        <a:xfrm>
          <a:off x="0" y="518005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Circulation delays in junctions and traffic lights</a:t>
          </a:r>
        </a:p>
      </dsp:txBody>
      <dsp:txXfrm>
        <a:off x="0" y="518005"/>
        <a:ext cx="6477144" cy="516490"/>
      </dsp:txXfrm>
    </dsp:sp>
    <dsp:sp modelId="{E3D527A0-A6C9-48FA-98B5-6E12F121990D}">
      <dsp:nvSpPr>
        <dsp:cNvPr id="0" name=""/>
        <dsp:cNvSpPr/>
      </dsp:nvSpPr>
      <dsp:spPr>
        <a:xfrm>
          <a:off x="0" y="1034496"/>
          <a:ext cx="647714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1B679-E253-46A9-8DBC-77BA0D5A82F0}">
      <dsp:nvSpPr>
        <dsp:cNvPr id="0" name=""/>
        <dsp:cNvSpPr/>
      </dsp:nvSpPr>
      <dsp:spPr>
        <a:xfrm>
          <a:off x="0" y="1034496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Traffic obstruction due to floods      , fallen trees</a:t>
          </a:r>
        </a:p>
      </dsp:txBody>
      <dsp:txXfrm>
        <a:off x="0" y="1034496"/>
        <a:ext cx="6477144" cy="516490"/>
      </dsp:txXfrm>
    </dsp:sp>
    <dsp:sp modelId="{14C143B0-DCB9-4254-8D76-AB8AFBFEF5CA}">
      <dsp:nvSpPr>
        <dsp:cNvPr id="0" name=""/>
        <dsp:cNvSpPr/>
      </dsp:nvSpPr>
      <dsp:spPr>
        <a:xfrm>
          <a:off x="0" y="1550987"/>
          <a:ext cx="647714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D03DE-1ECB-4A64-8918-933C0A992C11}">
      <dsp:nvSpPr>
        <dsp:cNvPr id="0" name=""/>
        <dsp:cNvSpPr/>
      </dsp:nvSpPr>
      <dsp:spPr>
        <a:xfrm>
          <a:off x="0" y="1550987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Numerous car accidents </a:t>
          </a:r>
        </a:p>
      </dsp:txBody>
      <dsp:txXfrm>
        <a:off x="0" y="1550987"/>
        <a:ext cx="6477144" cy="516490"/>
      </dsp:txXfrm>
    </dsp:sp>
    <dsp:sp modelId="{066CACFD-E6E1-4C6F-B675-58D6E10C8894}">
      <dsp:nvSpPr>
        <dsp:cNvPr id="0" name=""/>
        <dsp:cNvSpPr/>
      </dsp:nvSpPr>
      <dsp:spPr>
        <a:xfrm>
          <a:off x="0" y="2067478"/>
          <a:ext cx="647714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11C50-B6F9-4CD8-BC51-E13A56D95B25}">
      <dsp:nvSpPr>
        <dsp:cNvPr id="0" name=""/>
        <dsp:cNvSpPr/>
      </dsp:nvSpPr>
      <dsp:spPr>
        <a:xfrm>
          <a:off x="0" y="2067478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Poor air quality and visibility caused by vehicle emissions</a:t>
          </a:r>
        </a:p>
      </dsp:txBody>
      <dsp:txXfrm>
        <a:off x="0" y="2067478"/>
        <a:ext cx="6477144" cy="516490"/>
      </dsp:txXfrm>
    </dsp:sp>
    <dsp:sp modelId="{F13275C1-A013-4BC4-BA53-EFD36B19AFFA}">
      <dsp:nvSpPr>
        <dsp:cNvPr id="0" name=""/>
        <dsp:cNvSpPr/>
      </dsp:nvSpPr>
      <dsp:spPr>
        <a:xfrm>
          <a:off x="0" y="2583969"/>
          <a:ext cx="64771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E6EA4-CF35-42F9-A0D6-B325B7608A19}">
      <dsp:nvSpPr>
        <dsp:cNvPr id="0" name=""/>
        <dsp:cNvSpPr/>
      </dsp:nvSpPr>
      <dsp:spPr>
        <a:xfrm>
          <a:off x="0" y="2583969"/>
          <a:ext cx="6477144" cy="51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Congestion of visitors in places of interest</a:t>
          </a:r>
        </a:p>
      </dsp:txBody>
      <dsp:txXfrm>
        <a:off x="0" y="2583969"/>
        <a:ext cx="6477144" cy="516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4868B-2AC3-44AE-97B3-20C5E14B2EE1}">
      <dsp:nvSpPr>
        <dsp:cNvPr id="0" name=""/>
        <dsp:cNvSpPr/>
      </dsp:nvSpPr>
      <dsp:spPr>
        <a:xfrm>
          <a:off x="1027755" y="409914"/>
          <a:ext cx="928991" cy="92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6E560-4606-43BD-B746-04443B7E8D18}">
      <dsp:nvSpPr>
        <dsp:cNvPr id="0" name=""/>
        <dsp:cNvSpPr/>
      </dsp:nvSpPr>
      <dsp:spPr>
        <a:xfrm>
          <a:off x="460038" y="162998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Google maps </a:t>
          </a:r>
        </a:p>
      </dsp:txBody>
      <dsp:txXfrm>
        <a:off x="460038" y="1629989"/>
        <a:ext cx="2064425" cy="720000"/>
      </dsp:txXfrm>
    </dsp:sp>
    <dsp:sp modelId="{0E8B54C8-0664-4108-8FEC-E8CBCF4B4CDD}">
      <dsp:nvSpPr>
        <dsp:cNvPr id="0" name=""/>
        <dsp:cNvSpPr/>
      </dsp:nvSpPr>
      <dsp:spPr>
        <a:xfrm>
          <a:off x="3453454" y="409914"/>
          <a:ext cx="928991" cy="92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EEB35-F217-4715-8513-BA0F119B4335}">
      <dsp:nvSpPr>
        <dsp:cNvPr id="0" name=""/>
        <dsp:cNvSpPr/>
      </dsp:nvSpPr>
      <dsp:spPr>
        <a:xfrm>
          <a:off x="2885737" y="162998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Google places</a:t>
          </a:r>
        </a:p>
      </dsp:txBody>
      <dsp:txXfrm>
        <a:off x="2885737" y="1629989"/>
        <a:ext cx="2064425" cy="720000"/>
      </dsp:txXfrm>
    </dsp:sp>
    <dsp:sp modelId="{5E46DE86-F1AF-445D-AC87-54B9222B5B37}">
      <dsp:nvSpPr>
        <dsp:cNvPr id="0" name=""/>
        <dsp:cNvSpPr/>
      </dsp:nvSpPr>
      <dsp:spPr>
        <a:xfrm>
          <a:off x="5879154" y="409914"/>
          <a:ext cx="928991" cy="928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886CC-18B0-46C8-BB5D-03564C0CCB6C}">
      <dsp:nvSpPr>
        <dsp:cNvPr id="0" name=""/>
        <dsp:cNvSpPr/>
      </dsp:nvSpPr>
      <dsp:spPr>
        <a:xfrm>
          <a:off x="5311437" y="162998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Weather APIs (OpenWeather, Copernicus)</a:t>
          </a:r>
        </a:p>
      </dsp:txBody>
      <dsp:txXfrm>
        <a:off x="5311437" y="1629989"/>
        <a:ext cx="2064425" cy="720000"/>
      </dsp:txXfrm>
    </dsp:sp>
    <dsp:sp modelId="{F3F83E41-B880-4604-A038-B771921DFDA5}">
      <dsp:nvSpPr>
        <dsp:cNvPr id="0" name=""/>
        <dsp:cNvSpPr/>
      </dsp:nvSpPr>
      <dsp:spPr>
        <a:xfrm>
          <a:off x="8304853" y="409914"/>
          <a:ext cx="928991" cy="928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9B911-4370-4653-8D41-F01A8A5ACE87}">
      <dsp:nvSpPr>
        <dsp:cNvPr id="0" name=""/>
        <dsp:cNvSpPr/>
      </dsp:nvSpPr>
      <dsp:spPr>
        <a:xfrm>
          <a:off x="7737136" y="162998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Lab provided sensors </a:t>
          </a:r>
        </a:p>
      </dsp:txBody>
      <dsp:txXfrm>
        <a:off x="7737136" y="1629989"/>
        <a:ext cx="206442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5A76D-14DB-41C7-9B3D-06ECB3746D9F}">
      <dsp:nvSpPr>
        <dsp:cNvPr id="0" name=""/>
        <dsp:cNvSpPr/>
      </dsp:nvSpPr>
      <dsp:spPr>
        <a:xfrm>
          <a:off x="0" y="421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BDC2C-030D-4E40-8AF9-AEF607813569}">
      <dsp:nvSpPr>
        <dsp:cNvPr id="0" name=""/>
        <dsp:cNvSpPr/>
      </dsp:nvSpPr>
      <dsp:spPr>
        <a:xfrm>
          <a:off x="175334" y="130835"/>
          <a:ext cx="318790" cy="3187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2F9C6-7CB7-448B-9559-44E4E5EBE92F}">
      <dsp:nvSpPr>
        <dsp:cNvPr id="0" name=""/>
        <dsp:cNvSpPr/>
      </dsp:nvSpPr>
      <dsp:spPr>
        <a:xfrm>
          <a:off x="669459" y="421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Air temperature </a:t>
          </a:r>
          <a:r>
            <a:rPr lang="en-US" sz="1500" kern="1200" dirty="0"/>
            <a:t>(BARANI, MeteoHelix IoT Pro)</a:t>
          </a:r>
        </a:p>
      </dsp:txBody>
      <dsp:txXfrm>
        <a:off x="669459" y="421"/>
        <a:ext cx="4937590" cy="579618"/>
      </dsp:txXfrm>
    </dsp:sp>
    <dsp:sp modelId="{2EDC22F1-BEF1-45BA-8C45-F748CA98B5A5}">
      <dsp:nvSpPr>
        <dsp:cNvPr id="0" name=""/>
        <dsp:cNvSpPr/>
      </dsp:nvSpPr>
      <dsp:spPr>
        <a:xfrm>
          <a:off x="0" y="724944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DFE7-88A1-4CF6-9E2F-5E34B356639C}">
      <dsp:nvSpPr>
        <dsp:cNvPr id="0" name=""/>
        <dsp:cNvSpPr/>
      </dsp:nvSpPr>
      <dsp:spPr>
        <a:xfrm>
          <a:off x="175334" y="855358"/>
          <a:ext cx="318790" cy="31879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FB2F2-3406-499B-9346-AD90669F0021}">
      <dsp:nvSpPr>
        <dsp:cNvPr id="0" name=""/>
        <dsp:cNvSpPr/>
      </dsp:nvSpPr>
      <dsp:spPr>
        <a:xfrm>
          <a:off x="669459" y="724944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Humidity</a:t>
          </a:r>
          <a:r>
            <a:rPr lang="en-US" sz="1500" kern="1200" dirty="0"/>
            <a:t> (BARANI, MeteoHelix IoT Pro)</a:t>
          </a:r>
        </a:p>
      </dsp:txBody>
      <dsp:txXfrm>
        <a:off x="669459" y="724944"/>
        <a:ext cx="4937590" cy="579618"/>
      </dsp:txXfrm>
    </dsp:sp>
    <dsp:sp modelId="{6C1743E0-6581-4931-AAD8-1FCE71521EDC}">
      <dsp:nvSpPr>
        <dsp:cNvPr id="0" name=""/>
        <dsp:cNvSpPr/>
      </dsp:nvSpPr>
      <dsp:spPr>
        <a:xfrm>
          <a:off x="0" y="1449467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B77B5-CFD5-4689-B0A6-8F92224D97AF}">
      <dsp:nvSpPr>
        <dsp:cNvPr id="0" name=""/>
        <dsp:cNvSpPr/>
      </dsp:nvSpPr>
      <dsp:spPr>
        <a:xfrm>
          <a:off x="175334" y="1579881"/>
          <a:ext cx="318790" cy="3187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05489-42A4-454D-9070-644D1F3B7570}">
      <dsp:nvSpPr>
        <dsp:cNvPr id="0" name=""/>
        <dsp:cNvSpPr/>
      </dsp:nvSpPr>
      <dsp:spPr>
        <a:xfrm>
          <a:off x="669459" y="1449467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Sun intensity </a:t>
          </a:r>
          <a:r>
            <a:rPr lang="en-US" sz="1500" kern="1200" dirty="0"/>
            <a:t>(BARANI, MeteoHelix IoT Pro)</a:t>
          </a:r>
        </a:p>
      </dsp:txBody>
      <dsp:txXfrm>
        <a:off x="669459" y="1449467"/>
        <a:ext cx="4937590" cy="579618"/>
      </dsp:txXfrm>
    </dsp:sp>
    <dsp:sp modelId="{48A8F659-222A-43A9-9868-A9511C2D6096}">
      <dsp:nvSpPr>
        <dsp:cNvPr id="0" name=""/>
        <dsp:cNvSpPr/>
      </dsp:nvSpPr>
      <dsp:spPr>
        <a:xfrm>
          <a:off x="0" y="2173990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65F3A-ED39-4FF4-BA44-890F128E8952}">
      <dsp:nvSpPr>
        <dsp:cNvPr id="0" name=""/>
        <dsp:cNvSpPr/>
      </dsp:nvSpPr>
      <dsp:spPr>
        <a:xfrm>
          <a:off x="175334" y="2304404"/>
          <a:ext cx="318790" cy="3187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0E56C-AA09-4FCE-B417-4A7C66D7C273}">
      <dsp:nvSpPr>
        <dsp:cNvPr id="0" name=""/>
        <dsp:cNvSpPr/>
      </dsp:nvSpPr>
      <dsp:spPr>
        <a:xfrm>
          <a:off x="669459" y="2173990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Rain amount – flood </a:t>
          </a:r>
          <a:r>
            <a:rPr lang="en-US" sz="1500" kern="1200" dirty="0"/>
            <a:t>(BARANI, MeteoRain 200 Compact - MClimate, Flood sensor)</a:t>
          </a:r>
        </a:p>
      </dsp:txBody>
      <dsp:txXfrm>
        <a:off x="669459" y="2173990"/>
        <a:ext cx="4937590" cy="579618"/>
      </dsp:txXfrm>
    </dsp:sp>
    <dsp:sp modelId="{C455CF44-4068-4037-95A9-4A99F310475B}">
      <dsp:nvSpPr>
        <dsp:cNvPr id="0" name=""/>
        <dsp:cNvSpPr/>
      </dsp:nvSpPr>
      <dsp:spPr>
        <a:xfrm>
          <a:off x="0" y="2898513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2F95-C557-4E1E-AA6A-5CC4DBEFDD6D}">
      <dsp:nvSpPr>
        <dsp:cNvPr id="0" name=""/>
        <dsp:cNvSpPr/>
      </dsp:nvSpPr>
      <dsp:spPr>
        <a:xfrm>
          <a:off x="175334" y="3028928"/>
          <a:ext cx="318790" cy="3187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F9462-BD70-412B-9AE1-81B83A051B46}">
      <dsp:nvSpPr>
        <dsp:cNvPr id="0" name=""/>
        <dsp:cNvSpPr/>
      </dsp:nvSpPr>
      <dsp:spPr>
        <a:xfrm>
          <a:off x="669459" y="2898513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Wind speed and direction </a:t>
          </a:r>
          <a:r>
            <a:rPr lang="en-US" sz="1500" kern="1200" dirty="0"/>
            <a:t>(BARANI, MeteoWind IoT Pro) </a:t>
          </a:r>
        </a:p>
      </dsp:txBody>
      <dsp:txXfrm>
        <a:off x="669459" y="2898513"/>
        <a:ext cx="4937590" cy="579618"/>
      </dsp:txXfrm>
    </dsp:sp>
    <dsp:sp modelId="{199B21B8-22BC-4A5C-8AFF-4842E37E9C49}">
      <dsp:nvSpPr>
        <dsp:cNvPr id="0" name=""/>
        <dsp:cNvSpPr/>
      </dsp:nvSpPr>
      <dsp:spPr>
        <a:xfrm>
          <a:off x="0" y="3623037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97174-09C4-40D3-8DAB-792332D4883E}">
      <dsp:nvSpPr>
        <dsp:cNvPr id="0" name=""/>
        <dsp:cNvSpPr/>
      </dsp:nvSpPr>
      <dsp:spPr>
        <a:xfrm>
          <a:off x="175334" y="3753451"/>
          <a:ext cx="318790" cy="3187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6E48-43D7-4C9C-9504-8F65429D748F}">
      <dsp:nvSpPr>
        <dsp:cNvPr id="0" name=""/>
        <dsp:cNvSpPr/>
      </dsp:nvSpPr>
      <dsp:spPr>
        <a:xfrm>
          <a:off x="669459" y="3623037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</a:t>
          </a:r>
          <a:r>
            <a:rPr lang="en-US" sz="1200" b="1" kern="1200" dirty="0"/>
            <a:t>2</a:t>
          </a:r>
          <a:r>
            <a:rPr lang="en-US" sz="1500" kern="1200" dirty="0"/>
            <a:t> (MClimate, CO</a:t>
          </a:r>
          <a:r>
            <a:rPr lang="en-US" sz="1200" kern="1200" dirty="0"/>
            <a:t>2 </a:t>
          </a:r>
          <a:r>
            <a:rPr lang="en-US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Sensor &amp; Notifier</a:t>
          </a:r>
          <a:r>
            <a:rPr lang="en-US" sz="1500" kern="1200" dirty="0"/>
            <a:t>) </a:t>
          </a:r>
        </a:p>
      </dsp:txBody>
      <dsp:txXfrm>
        <a:off x="669459" y="3623037"/>
        <a:ext cx="4937590" cy="579618"/>
      </dsp:txXfrm>
    </dsp:sp>
    <dsp:sp modelId="{890B21F1-6580-4D15-B034-34417CD239E0}">
      <dsp:nvSpPr>
        <dsp:cNvPr id="0" name=""/>
        <dsp:cNvSpPr/>
      </dsp:nvSpPr>
      <dsp:spPr>
        <a:xfrm>
          <a:off x="0" y="4347560"/>
          <a:ext cx="5607050" cy="5796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9A169-F542-4306-9263-3F0900A71E61}">
      <dsp:nvSpPr>
        <dsp:cNvPr id="0" name=""/>
        <dsp:cNvSpPr/>
      </dsp:nvSpPr>
      <dsp:spPr>
        <a:xfrm>
          <a:off x="175334" y="4477974"/>
          <a:ext cx="318790" cy="3187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1CC9E-EDCA-471A-AD8C-333A4CB703C3}">
      <dsp:nvSpPr>
        <dsp:cNvPr id="0" name=""/>
        <dsp:cNvSpPr/>
      </dsp:nvSpPr>
      <dsp:spPr>
        <a:xfrm>
          <a:off x="669459" y="4347560"/>
          <a:ext cx="4937590" cy="57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43" tIns="61343" rIns="61343" bIns="6134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Sound level </a:t>
          </a:r>
          <a:r>
            <a:rPr lang="en-US" sz="1500" kern="1200" dirty="0"/>
            <a:t>(Dutch Sensor Systems, Ranos dB 2)</a:t>
          </a:r>
        </a:p>
      </dsp:txBody>
      <dsp:txXfrm>
        <a:off x="669459" y="4347560"/>
        <a:ext cx="4937590" cy="579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B960-8060-4D48-805F-23BB110EC8F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6DFB7-D8D7-449F-9693-8FE80BAE441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029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33109-8AD0-7177-1600-D84983DEF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11977A80-073E-9946-9CCE-14B2AB365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1BEBC414-2CE7-F320-CC09-F5DEBF7C4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συμφόρηση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26CC2FD-4486-AD66-F185-118EBC207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401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Committee on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and Tourism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(επιτροπή)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κλιματικής κρίσης και προστασίας του πολίτη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υποδομών και μεταφορών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300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91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Urban Heat Island Effect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7831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371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9657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20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9050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26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067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3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565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486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055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262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3B5DC6E-9EB5-4AAD-9AAE-26771E4814CE}" type="datetimeFigureOut">
              <a:rPr lang="el-GR" smtClean="0"/>
              <a:t>11/11/2024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5619060-3211-4FB7-8491-7C83E1EE589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289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jp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19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AE1B391-12D1-F5C3-7833-26F431A36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City Microclimate and Traffic Analysis</a:t>
            </a:r>
            <a:endParaRPr lang="el-GR" sz="2700" dirty="0">
              <a:solidFill>
                <a:schemeClr val="bg1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F3F9504-3058-364B-A4FC-449C10A95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777" y="4352544"/>
            <a:ext cx="3415288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Fyrogeni Ariadne 1083816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Psychogiou Georgia 1083979</a:t>
            </a:r>
          </a:p>
          <a:p>
            <a:pPr>
              <a:lnSpc>
                <a:spcPct val="90000"/>
              </a:lnSpc>
            </a:pP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6DA21625-FE97-D2B2-351E-3695CE17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91" t="7121" r="11319" b="12341"/>
          <a:stretch/>
        </p:blipFill>
        <p:spPr>
          <a:xfrm>
            <a:off x="4654297" y="-2"/>
            <a:ext cx="7537702" cy="6858000"/>
          </a:xfrm>
          <a:prstGeom prst="rect">
            <a:avLst/>
          </a:prstGeom>
        </p:spPr>
      </p:pic>
      <p:pic>
        <p:nvPicPr>
          <p:cNvPr id="5" name="Εικόνα 4" descr="Εικόνα που περιέχει αναλαμπή φακού, φως, Κεχριμπάρι, σκοτάδι&#10;&#10;Περιγραφή που δημιουργήθηκε αυτόματα">
            <a:extLst>
              <a:ext uri="{FF2B5EF4-FFF2-40B4-BE49-F238E27FC236}">
                <a16:creationId xmlns:a16="http://schemas.microsoft.com/office/drawing/2014/main" id="{9F70A3BA-7BD6-FB68-2A76-DACA1DA5E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7917084" y="0"/>
            <a:ext cx="4274916" cy="3429000"/>
          </a:xfrm>
          <a:prstGeom prst="rect">
            <a:avLst/>
          </a:prstGeom>
        </p:spPr>
      </p:pic>
      <p:pic>
        <p:nvPicPr>
          <p:cNvPr id="7" name="Εικόνα 6" descr="Εικόνα που περιέχει σύννεφο, ασπρόμαυρο, σύννεφα, εξωτερικός χώρος/ύπαιθ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6921B4F6-847E-6D0F-21BC-E304FF17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t="-641" r="-193" b="427"/>
          <a:stretch/>
        </p:blipFill>
        <p:spPr>
          <a:xfrm>
            <a:off x="4652573" y="522171"/>
            <a:ext cx="2672478" cy="2581159"/>
          </a:xfrm>
          <a:prstGeom prst="rect">
            <a:avLst/>
          </a:prstGeom>
        </p:spPr>
      </p:pic>
      <p:pic>
        <p:nvPicPr>
          <p:cNvPr id="6" name="Εικόνα 5" descr="Εικόνα που περιέχει σύννεφο, ασπρόμαυρο, σύννεφα, εξωτερικός χώρος/ύπαιθρος&#10;&#10;Περιγραφή που δημιουργήθηκε αυτόματα">
            <a:extLst>
              <a:ext uri="{FF2B5EF4-FFF2-40B4-BE49-F238E27FC236}">
                <a16:creationId xmlns:a16="http://schemas.microsoft.com/office/drawing/2014/main" id="{65628E06-F820-28A8-80EB-8AF535F10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91"/>
          <a:stretch/>
        </p:blipFill>
        <p:spPr>
          <a:xfrm>
            <a:off x="5474286" y="0"/>
            <a:ext cx="2437566" cy="10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9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 descr="Εικόνα που περιέχει μπαλόνι, σχεδίαση, τέχνη&#10;&#10;Περιγραφή που δημιουργήθηκε αυτόματα">
            <a:extLst>
              <a:ext uri="{FF2B5EF4-FFF2-40B4-BE49-F238E27FC236}">
                <a16:creationId xmlns:a16="http://schemas.microsoft.com/office/drawing/2014/main" id="{8A0BBBF9-5BE1-75E2-1C18-93A3D1FCC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B0FAE3A-265B-FE4F-6562-CC21E4B9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240" y="810768"/>
            <a:ext cx="6014720" cy="1233424"/>
          </a:xfrm>
        </p:spPr>
        <p:txBody>
          <a:bodyPr/>
          <a:lstStyle/>
          <a:p>
            <a:r>
              <a:rPr lang="en-US" dirty="0"/>
              <a:t>Differentiating factor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02FB891-95E8-E5EF-A727-1C84177D2970}"/>
              </a:ext>
            </a:extLst>
          </p:cNvPr>
          <p:cNvSpPr/>
          <p:nvPr/>
        </p:nvSpPr>
        <p:spPr>
          <a:xfrm>
            <a:off x="6151499" y="2707640"/>
            <a:ext cx="4664202" cy="26543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98645CC-FFCD-6F72-98E6-DF12B0928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668" y="2801112"/>
            <a:ext cx="4499864" cy="2467356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Focus precisely on areas presenting traffic problems in a city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Traffic analysis not based on navigation routes for drivers but on city</a:t>
            </a:r>
            <a:r>
              <a:rPr lang="el-GR" dirty="0">
                <a:solidFill>
                  <a:schemeClr val="bg1">
                    <a:lumMod val="95000"/>
                  </a:schemeClr>
                </a:solidFill>
              </a:rPr>
              <a:t>’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 needs (historical analysis, correlation insights)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Constantly updated real data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Traffic-related problems prevention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635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πολυχρωμία, γραφικά, στιγμιότυπο οθόνης, τέχνη&#10;&#10;Περιγραφή που δημιουργήθηκε αυτόματα">
            <a:extLst>
              <a:ext uri="{FF2B5EF4-FFF2-40B4-BE49-F238E27FC236}">
                <a16:creationId xmlns:a16="http://schemas.microsoft.com/office/drawing/2014/main" id="{7F851DF3-6B46-B5AA-7262-C796BC1F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87" y="5573068"/>
            <a:ext cx="997778" cy="997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Θέση περιεχομένου 4" descr="Εικόνα που περιέχει κείμενο, στιγμιότυπο οθόνης, χάρτης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B895885B-628D-8198-56B2-83C0742B3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518160"/>
            <a:ext cx="8186737" cy="58216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14C2C828-70C0-E7AE-79A1-FECE0EED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49" y="1047850"/>
            <a:ext cx="1252912" cy="4525218"/>
          </a:xfrm>
        </p:spPr>
        <p:txBody>
          <a:bodyPr/>
          <a:lstStyle/>
          <a:p>
            <a:pPr algn="l"/>
            <a:r>
              <a:rPr lang="en-US" dirty="0"/>
              <a:t> </a:t>
            </a:r>
            <a:endParaRPr lang="el-GR" dirty="0"/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28BE1A65-659D-9DC7-0188-659E02EB13D0}"/>
              </a:ext>
            </a:extLst>
          </p:cNvPr>
          <p:cNvGrpSpPr/>
          <p:nvPr/>
        </p:nvGrpSpPr>
        <p:grpSpPr>
          <a:xfrm>
            <a:off x="584840" y="1756187"/>
            <a:ext cx="934720" cy="3108543"/>
            <a:chOff x="584840" y="1756187"/>
            <a:chExt cx="934720" cy="31085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8B76A2-9DF8-A738-CA54-40ABF2D21F0B}"/>
                </a:ext>
              </a:extLst>
            </p:cNvPr>
            <p:cNvSpPr txBox="1"/>
            <p:nvPr/>
          </p:nvSpPr>
          <p:spPr>
            <a:xfrm>
              <a:off x="584840" y="1756187"/>
              <a:ext cx="46736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W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E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B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S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I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T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E</a:t>
              </a:r>
              <a:endParaRPr lang="el-GR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CC076-6AE9-22F0-4F6F-D82CC0B103E3}"/>
                </a:ext>
              </a:extLst>
            </p:cNvPr>
            <p:cNvSpPr txBox="1"/>
            <p:nvPr/>
          </p:nvSpPr>
          <p:spPr>
            <a:xfrm>
              <a:off x="1052200" y="2187073"/>
              <a:ext cx="46736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D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R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A</a:t>
              </a:r>
            </a:p>
            <a:p>
              <a:pPr algn="ctr"/>
              <a:r>
                <a:rPr lang="en-US" sz="2800" cap="all" spc="200" dirty="0">
                  <a:solidFill>
                    <a:srgbClr val="262626"/>
                  </a:solidFill>
                  <a:latin typeface="+mj-lt"/>
                  <a:ea typeface="+mj-ea"/>
                  <a:cs typeface="+mj-cs"/>
                </a:rPr>
                <a:t>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83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κείμενο, διάγραμμα, χάρτης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9D083A1F-FBD7-7984-C5B0-F813F160C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65" y="786043"/>
            <a:ext cx="5704000" cy="4058996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Εικόνα 6" descr="Εικόνα που περιέχει κείμενο, χάρτης, στιγμιότυπο οθόνης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6209595F-E375-8366-1DF4-401641A49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5" y="1690282"/>
            <a:ext cx="5696073" cy="40589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Εικόνα 1" descr="Εικόνα που περιέχει πολυχρωμία, γραφικά, στιγμιότυπο οθόνης, τέχνη&#10;&#10;Περιγραφή που δημιουργήθηκε αυτόματα">
            <a:extLst>
              <a:ext uri="{FF2B5EF4-FFF2-40B4-BE49-F238E27FC236}">
                <a16:creationId xmlns:a16="http://schemas.microsoft.com/office/drawing/2014/main" id="{69D5DA17-579A-B7BF-0D53-D148F2A7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87" y="5573068"/>
            <a:ext cx="997778" cy="997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772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68752B-166C-15FC-8F49-86FC5CEE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AC8C8E5-8E32-1389-B1A6-B86722DFB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2960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Εικόνα 32" descr="Εικόνα που περιέχει φύση, συννεφιασμένο, σύννεφα, σύννεφο&#10;&#10;Περιγραφή που δημιουργήθηκε αυτόματα">
            <a:extLst>
              <a:ext uri="{FF2B5EF4-FFF2-40B4-BE49-F238E27FC236}">
                <a16:creationId xmlns:a16="http://schemas.microsoft.com/office/drawing/2014/main" id="{3A6C5986-B9F1-C88C-BCA8-253A0FC9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2" y="0"/>
            <a:ext cx="4654297" cy="6858000"/>
          </a:xfrm>
          <a:prstGeom prst="rect">
            <a:avLst/>
          </a:prstGeom>
        </p:spPr>
      </p:pic>
      <p:graphicFrame>
        <p:nvGraphicFramePr>
          <p:cNvPr id="26" name="Θέση περιεχομένου 2">
            <a:extLst>
              <a:ext uri="{FF2B5EF4-FFF2-40B4-BE49-F238E27FC236}">
                <a16:creationId xmlns:a16="http://schemas.microsoft.com/office/drawing/2014/main" id="{1223F8B8-02CE-B034-0C15-9F01A5FF0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507737"/>
              </p:ext>
            </p:extLst>
          </p:nvPr>
        </p:nvGraphicFramePr>
        <p:xfrm>
          <a:off x="8182865" y="2338674"/>
          <a:ext cx="3363974" cy="341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A36007A-288D-74C1-DB7C-AF8BD83CA67A}"/>
              </a:ext>
            </a:extLst>
          </p:cNvPr>
          <p:cNvSpPr txBox="1"/>
          <p:nvPr/>
        </p:nvSpPr>
        <p:spPr>
          <a:xfrm>
            <a:off x="8010075" y="1538455"/>
            <a:ext cx="370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bg1"/>
                </a:solidFill>
              </a:rPr>
              <a:t>Environmental Variables</a:t>
            </a:r>
            <a:endParaRPr lang="el-GR" u="sng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60152D3-8DFC-4E05-D441-070B63223820}"/>
              </a:ext>
            </a:extLst>
          </p:cNvPr>
          <p:cNvSpPr/>
          <p:nvPr/>
        </p:nvSpPr>
        <p:spPr>
          <a:xfrm>
            <a:off x="1" y="0"/>
            <a:ext cx="75377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25511EF-00FF-DA24-F9EB-7C590DA3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853" y="444208"/>
            <a:ext cx="3883997" cy="149435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Microclimate</a:t>
            </a:r>
            <a:endParaRPr lang="el-GR" sz="2000" b="1" dirty="0">
              <a:solidFill>
                <a:schemeClr val="tx2"/>
              </a:solidFill>
            </a:endParaRPr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22DB6E0D-983D-B3A0-9332-096BF7E66F5D}"/>
              </a:ext>
            </a:extLst>
          </p:cNvPr>
          <p:cNvSpPr/>
          <p:nvPr/>
        </p:nvSpPr>
        <p:spPr>
          <a:xfrm>
            <a:off x="509684" y="2338674"/>
            <a:ext cx="6518333" cy="21197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/>
              <a:t>Climatic conditions measured in localized areas</a:t>
            </a:r>
            <a:r>
              <a:rPr lang="el-GR" sz="2400" b="0" i="0" dirty="0"/>
              <a:t>, </a:t>
            </a:r>
            <a:r>
              <a:rPr lang="en-US" sz="2400" b="0" i="0" dirty="0"/>
              <a:t>especially when th</a:t>
            </a:r>
            <a:r>
              <a:rPr lang="en-US" sz="2400" dirty="0"/>
              <a:t>ese</a:t>
            </a:r>
            <a:r>
              <a:rPr lang="en-US" sz="2400" b="0" i="0" dirty="0"/>
              <a:t> differ from the climate of the surrounding regions.</a:t>
            </a:r>
            <a:endParaRPr lang="en-US" sz="2400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436E16B8-D8C9-A01B-AF86-E3EAC129C157}"/>
              </a:ext>
            </a:extLst>
          </p:cNvPr>
          <p:cNvSpPr/>
          <p:nvPr/>
        </p:nvSpPr>
        <p:spPr>
          <a:xfrm>
            <a:off x="645161" y="4858564"/>
            <a:ext cx="6247382" cy="12363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For example, the climate may differ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seaside area and the city centre (Bozaitika and Patras centre)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junction and its surroundings</a:t>
            </a:r>
            <a:endParaRPr lang="el-G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3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27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65E9-4A5B-829B-F30D-9EE971A3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C777E4-F662-3DBA-9CD8-D2AEEE6D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Circulation Problems </a:t>
            </a:r>
            <a:endParaRPr lang="el-GR" dirty="0">
              <a:solidFill>
                <a:schemeClr val="tx1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FE6BA1E-EE44-9C2A-3DE1-E197B382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525265"/>
              </p:ext>
            </p:extLst>
          </p:nvPr>
        </p:nvGraphicFramePr>
        <p:xfrm>
          <a:off x="2857428" y="2693098"/>
          <a:ext cx="6477144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Εικόνα 8" descr="Εικόνα που περιέχει εξωτερικός χώρος/ύπαιθρος, όχημα, φωτεινός σηματοδότης, χερσαίο όχ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0CB2824F-C010-29B7-550A-0D83CFEAB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" b="3"/>
          <a:stretch/>
        </p:blipFill>
        <p:spPr>
          <a:xfrm>
            <a:off x="9717021" y="2400910"/>
            <a:ext cx="1828875" cy="1215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Εικόνα 10" descr="Εικόνα που περιέχει εξωτερικός χώρος/ύπαιθρος, όχημα, χερσαίο όχημα, δέντρο&#10;&#10;Περιγραφή που δημιουργήθηκε αυτόματα">
            <a:extLst>
              <a:ext uri="{FF2B5EF4-FFF2-40B4-BE49-F238E27FC236}">
                <a16:creationId xmlns:a16="http://schemas.microsoft.com/office/drawing/2014/main" id="{A993702A-9C98-BB09-16DB-2A98640EED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4" y="3677406"/>
            <a:ext cx="1837505" cy="12230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Εικόνα 12" descr="Εικόνα που περιέχει όχημα, τροχός, χερσαίο όχημα, ελαστ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DDAAFEAF-0FF6-2301-D7F3-1677417F06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5" y="3764331"/>
            <a:ext cx="1818692" cy="1188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Εικόνα 14" descr="Εικόνα που περιέχει εξωτερικός χώρος/ύπαιθρος, όχημα, χερσαίο όχημα, αυτοκίνητο&#10;&#10;Περιγραφή που δημιουργήθηκε αυτόματα">
            <a:extLst>
              <a:ext uri="{FF2B5EF4-FFF2-40B4-BE49-F238E27FC236}">
                <a16:creationId xmlns:a16="http://schemas.microsoft.com/office/drawing/2014/main" id="{7CA37671-75BA-6A25-9AFF-3A146F9F88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"/>
          <a:stretch/>
        </p:blipFill>
        <p:spPr>
          <a:xfrm>
            <a:off x="648380" y="5065980"/>
            <a:ext cx="1835229" cy="1217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Εικόνα 23" descr="Εικόνα που περιέχει χορτάρι, εξωτερικός χώρος/ύπαιθρος, δέντρο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1A16C03D-94A5-1E15-2151-5336624C94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5" y="5101039"/>
            <a:ext cx="1818692" cy="1215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Εικόνα 7" descr="Εικόνα που περιέχει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68069DDB-F004-46F7-9CBE-7B67105AAB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4" r="791" b="5546"/>
          <a:stretch/>
        </p:blipFill>
        <p:spPr>
          <a:xfrm>
            <a:off x="646104" y="2429304"/>
            <a:ext cx="1839056" cy="108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Εικόνα 3" descr="Εικόνα που περιέχει γραφικά, σχεδίαση, εικονογράφη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9F8BB64-6E0A-29F5-8372-D125DDF67E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42" y="2690038"/>
            <a:ext cx="508771" cy="508771"/>
          </a:xfrm>
          <a:prstGeom prst="rect">
            <a:avLst/>
          </a:prstGeom>
        </p:spPr>
      </p:pic>
      <p:pic>
        <p:nvPicPr>
          <p:cNvPr id="7" name="Εικόνα 6" descr="Εικόνα που περιέχει γραφικά, μαύρο, στιγμιότυπο οθόνη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7B4C234-E2FE-631F-174A-C0C5E96C6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49" y="4754405"/>
            <a:ext cx="511115" cy="510381"/>
          </a:xfrm>
          <a:prstGeom prst="rect">
            <a:avLst/>
          </a:prstGeom>
        </p:spPr>
      </p:pic>
      <p:pic>
        <p:nvPicPr>
          <p:cNvPr id="12" name="Εικόνα 11" descr="Εικόνα που περιέχει στιγμιότυπο οθόνης, γραφικά, κύκλος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948E448B-6849-FFF9-151A-14C946D858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64" y="3209059"/>
            <a:ext cx="506906" cy="510382"/>
          </a:xfrm>
          <a:prstGeom prst="rect">
            <a:avLst/>
          </a:prstGeom>
        </p:spPr>
      </p:pic>
      <p:pic>
        <p:nvPicPr>
          <p:cNvPr id="16" name="Εικόνα 15" descr="Εικόνα που περιέχει ρολόι, γραφικά, στιγμιότυπο οθόνης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8B84FA55-47D0-AF4A-8130-AC916D71FD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55" y="3726933"/>
            <a:ext cx="503337" cy="510381"/>
          </a:xfrm>
          <a:prstGeom prst="rect">
            <a:avLst/>
          </a:prstGeom>
        </p:spPr>
      </p:pic>
      <p:pic>
        <p:nvPicPr>
          <p:cNvPr id="18" name="Εικόνα 17" descr="Εικόνα που περιέχει κύκλος, ήλιος&#10;&#10;Περιγραφή που δημιουργήθηκε αυτόματα">
            <a:extLst>
              <a:ext uri="{FF2B5EF4-FFF2-40B4-BE49-F238E27FC236}">
                <a16:creationId xmlns:a16="http://schemas.microsoft.com/office/drawing/2014/main" id="{59A474D1-1110-0AD9-4A25-2A7D7684E3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63" y="5293246"/>
            <a:ext cx="462227" cy="462227"/>
          </a:xfrm>
          <a:prstGeom prst="rect">
            <a:avLst/>
          </a:prstGeom>
        </p:spPr>
      </p:pic>
      <p:pic>
        <p:nvPicPr>
          <p:cNvPr id="20" name="Εικόνα 19" descr="Εικόνα που περιέχει γραμματοσειρά, γραφικά, στιγμιότυπο οθόνης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03D822DA-FA61-08CF-8A7A-6E6B60B56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85" y="3719441"/>
            <a:ext cx="508771" cy="510381"/>
          </a:xfrm>
          <a:prstGeom prst="rect">
            <a:avLst/>
          </a:prstGeom>
        </p:spPr>
      </p:pic>
      <p:pic>
        <p:nvPicPr>
          <p:cNvPr id="22" name="Εικόνα 21" descr="Εικόνα που περιέχει γραφικά, σύμβολο, γραφιστική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B73D64F3-B63D-229B-B9DE-DB372E5414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04" y="4234254"/>
            <a:ext cx="508771" cy="5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Εικόνα 14" descr="Εικόνα που περιέχει εξωτερικός χώρος/ύπαιθρος, όχημα, χερσαίο όχημα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ACADB48E-1609-987B-5684-EEE7A622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20526"/>
          <a:stretch/>
        </p:blipFill>
        <p:spPr>
          <a:xfrm>
            <a:off x="1249680" y="1248156"/>
            <a:ext cx="9692640" cy="436168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F0469F-B906-CAE0-2F7D-E9CC463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Solution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FACCD393-4D35-1404-831E-CAC6B3E15B2C}"/>
              </a:ext>
            </a:extLst>
          </p:cNvPr>
          <p:cNvSpPr/>
          <p:nvPr/>
        </p:nvSpPr>
        <p:spPr>
          <a:xfrm>
            <a:off x="2231136" y="2636532"/>
            <a:ext cx="2143833" cy="15505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Accurate microclimate forecast and report</a:t>
            </a:r>
            <a:endParaRPr lang="el-GR" dirty="0">
              <a:solidFill>
                <a:srgbClr val="404040"/>
              </a:solidFill>
            </a:endParaRP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C134B6CB-F38F-E265-54C1-C9D90C91F2EA}"/>
              </a:ext>
            </a:extLst>
          </p:cNvPr>
          <p:cNvSpPr/>
          <p:nvPr/>
        </p:nvSpPr>
        <p:spPr>
          <a:xfrm>
            <a:off x="7817031" y="2653726"/>
            <a:ext cx="2143833" cy="15505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Alerts notifying for traffic complications and severe weather phenomena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75A9DE4-9100-2116-0EAF-E4A17A197744}"/>
              </a:ext>
            </a:extLst>
          </p:cNvPr>
          <p:cNvSpPr/>
          <p:nvPr/>
        </p:nvSpPr>
        <p:spPr>
          <a:xfrm>
            <a:off x="5024083" y="2636532"/>
            <a:ext cx="2143834" cy="155054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Estimation of traffic delays and waiting times in congestion points</a:t>
            </a:r>
          </a:p>
        </p:txBody>
      </p:sp>
      <p:sp>
        <p:nvSpPr>
          <p:cNvPr id="3" name="Βέλος: Δεξιό 2">
            <a:extLst>
              <a:ext uri="{FF2B5EF4-FFF2-40B4-BE49-F238E27FC236}">
                <a16:creationId xmlns:a16="http://schemas.microsoft.com/office/drawing/2014/main" id="{C064BF06-9190-7B87-E806-7E99D1A4AE6C}"/>
              </a:ext>
            </a:extLst>
          </p:cNvPr>
          <p:cNvSpPr/>
          <p:nvPr/>
        </p:nvSpPr>
        <p:spPr>
          <a:xfrm>
            <a:off x="4427186" y="3256994"/>
            <a:ext cx="544680" cy="30962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5813B12F-6417-BC99-BFA6-5B156714AABD}"/>
              </a:ext>
            </a:extLst>
          </p:cNvPr>
          <p:cNvSpPr/>
          <p:nvPr/>
        </p:nvSpPr>
        <p:spPr>
          <a:xfrm>
            <a:off x="7220134" y="3274188"/>
            <a:ext cx="544680" cy="30962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0425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860071C-43CA-5E9B-C216-3DE34F9E2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45" y="3610386"/>
            <a:ext cx="7715177" cy="12715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Τίτλος 1">
            <a:extLst>
              <a:ext uri="{FF2B5EF4-FFF2-40B4-BE49-F238E27FC236}">
                <a16:creationId xmlns:a16="http://schemas.microsoft.com/office/drawing/2014/main" id="{67D0C37C-FDC2-05C9-A375-3125CF15DFE2}"/>
              </a:ext>
            </a:extLst>
          </p:cNvPr>
          <p:cNvSpPr txBox="1">
            <a:spLocks/>
          </p:cNvSpPr>
          <p:nvPr/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idea</a:t>
            </a:r>
            <a:endParaRPr lang="el-GR" dirty="0"/>
          </a:p>
        </p:txBody>
      </p:sp>
      <p:sp>
        <p:nvSpPr>
          <p:cNvPr id="8" name="Τίτλος 7">
            <a:extLst>
              <a:ext uri="{FF2B5EF4-FFF2-40B4-BE49-F238E27FC236}">
                <a16:creationId xmlns:a16="http://schemas.microsoft.com/office/drawing/2014/main" id="{1C3CF9F1-3380-8D57-3E64-9132E7B9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55034"/>
            <a:ext cx="7729728" cy="18654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IDEA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404040"/>
                </a:solidFill>
                <a:latin typeface="+mn-lt"/>
                <a:ea typeface="+mn-ea"/>
                <a:cs typeface="+mn-cs"/>
              </a:rPr>
              <a:t>Study of the correlation between weather conditions and traffic situation in specific areas. </a:t>
            </a:r>
            <a:br>
              <a:rPr lang="en-US" sz="2000" dirty="0">
                <a:solidFill>
                  <a:srgbClr val="404040"/>
                </a:solidFill>
                <a:latin typeface="+mn-lt"/>
                <a:ea typeface="+mn-ea"/>
                <a:cs typeface="+mn-cs"/>
              </a:rPr>
            </a:br>
            <a:endParaRPr lang="el-GR" sz="2000" dirty="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7" name="Πίνακας 16">
            <a:extLst>
              <a:ext uri="{FF2B5EF4-FFF2-40B4-BE49-F238E27FC236}">
                <a16:creationId xmlns:a16="http://schemas.microsoft.com/office/drawing/2014/main" id="{F308762B-1C0E-F84A-45F8-78164F2F8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26783"/>
              </p:ext>
            </p:extLst>
          </p:nvPr>
        </p:nvGraphicFramePr>
        <p:xfrm>
          <a:off x="1909030" y="3775787"/>
          <a:ext cx="8373940" cy="272713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93485">
                  <a:extLst>
                    <a:ext uri="{9D8B030D-6E8A-4147-A177-3AD203B41FA5}">
                      <a16:colId xmlns:a16="http://schemas.microsoft.com/office/drawing/2014/main" val="843668376"/>
                    </a:ext>
                  </a:extLst>
                </a:gridCol>
                <a:gridCol w="2093485">
                  <a:extLst>
                    <a:ext uri="{9D8B030D-6E8A-4147-A177-3AD203B41FA5}">
                      <a16:colId xmlns:a16="http://schemas.microsoft.com/office/drawing/2014/main" val="2436554514"/>
                    </a:ext>
                  </a:extLst>
                </a:gridCol>
                <a:gridCol w="2093485">
                  <a:extLst>
                    <a:ext uri="{9D8B030D-6E8A-4147-A177-3AD203B41FA5}">
                      <a16:colId xmlns:a16="http://schemas.microsoft.com/office/drawing/2014/main" val="1965552367"/>
                    </a:ext>
                  </a:extLst>
                </a:gridCol>
                <a:gridCol w="2093485">
                  <a:extLst>
                    <a:ext uri="{9D8B030D-6E8A-4147-A177-3AD203B41FA5}">
                      <a16:colId xmlns:a16="http://schemas.microsoft.com/office/drawing/2014/main" val="1136069782"/>
                    </a:ext>
                  </a:extLst>
                </a:gridCol>
              </a:tblGrid>
              <a:tr h="39702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Aspects of traffic circulation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l-GR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7611192"/>
                  </a:ext>
                </a:extLst>
              </a:tr>
              <a:tr h="190408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endParaRPr lang="el-G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l-G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l-G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l-G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629794"/>
                  </a:ext>
                </a:extLst>
              </a:tr>
              <a:tr h="426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cars</a:t>
                      </a:r>
                      <a:endParaRPr lang="el-G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bicycles</a:t>
                      </a:r>
                      <a:endParaRPr lang="el-G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electric scooters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pedestrians</a:t>
                      </a:r>
                      <a:endParaRPr lang="el-GR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606427"/>
                  </a:ext>
                </a:extLst>
              </a:tr>
            </a:tbl>
          </a:graphicData>
        </a:graphic>
      </p:graphicFrame>
      <p:pic>
        <p:nvPicPr>
          <p:cNvPr id="14" name="Εικόνα 13" descr="Εικόνα που περιέχει όχημα, χερσαίο όχημα, τροχός, ελαστ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B92BB667-9AFF-2CE0-DAA7-516275EBF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3" y="4547950"/>
            <a:ext cx="1575406" cy="1575406"/>
          </a:xfrm>
          <a:prstGeom prst="rect">
            <a:avLst/>
          </a:prstGeom>
        </p:spPr>
      </p:pic>
      <p:pic>
        <p:nvPicPr>
          <p:cNvPr id="13" name="Εικόνα 12" descr="Εικόνα που περιέχει τροχός, μεταφορά&#10;&#10;Περιγραφή που δημιουργήθηκε αυτόματα">
            <a:extLst>
              <a:ext uri="{FF2B5EF4-FFF2-40B4-BE49-F238E27FC236}">
                <a16:creationId xmlns:a16="http://schemas.microsoft.com/office/drawing/2014/main" id="{7A8B4A60-383A-C931-AEB9-75B73AA6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31" y="4461211"/>
            <a:ext cx="1344710" cy="134471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C27FF0FF-E623-4F9A-F86D-EB04DB693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45" y="4461211"/>
            <a:ext cx="1432097" cy="1432097"/>
          </a:xfrm>
          <a:prstGeom prst="rect">
            <a:avLst/>
          </a:prstGeom>
        </p:spPr>
      </p:pic>
      <p:pic>
        <p:nvPicPr>
          <p:cNvPr id="5" name="Εικόνα 4" descr="Εικόνα που περιέχει δίτροχα, μεταφορά, Τροχός ποδηλάτου, ελαστ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3D017674-3E59-C917-FE9F-92C224ABE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44" y="4461211"/>
            <a:ext cx="1575406" cy="15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9DE9-87BE-D45E-D2BE-2195DAC4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D137F0-E485-4FD8-D23F-70213BA4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  <a:endParaRPr lang="el-GR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1B965AD4-E211-E606-C8F1-9849CD263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700407"/>
              </p:ext>
            </p:extLst>
          </p:nvPr>
        </p:nvGraphicFramePr>
        <p:xfrm>
          <a:off x="965199" y="2476982"/>
          <a:ext cx="10261600" cy="275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Δεξί άγκιστρο 2">
            <a:extLst>
              <a:ext uri="{FF2B5EF4-FFF2-40B4-BE49-F238E27FC236}">
                <a16:creationId xmlns:a16="http://schemas.microsoft.com/office/drawing/2014/main" id="{B220C1BE-A8CA-0FFA-EFEC-86F81782679E}"/>
              </a:ext>
            </a:extLst>
          </p:cNvPr>
          <p:cNvSpPr/>
          <p:nvPr/>
        </p:nvSpPr>
        <p:spPr>
          <a:xfrm rot="5400000">
            <a:off x="5878481" y="503805"/>
            <a:ext cx="435037" cy="9466162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D33-122A-FE64-9480-70EABF6BD57F}"/>
              </a:ext>
            </a:extLst>
          </p:cNvPr>
          <p:cNvSpPr txBox="1"/>
          <p:nvPr/>
        </p:nvSpPr>
        <p:spPr>
          <a:xfrm>
            <a:off x="4434066" y="5836484"/>
            <a:ext cx="332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Microclimate – Traffic Correlation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319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75C89D7-3A8E-D3FB-584B-F6604BF0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Sensors </a:t>
            </a:r>
            <a:endParaRPr lang="el-GR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Θέση περιεχομένου 2">
            <a:extLst>
              <a:ext uri="{FF2B5EF4-FFF2-40B4-BE49-F238E27FC236}">
                <a16:creationId xmlns:a16="http://schemas.microsoft.com/office/drawing/2014/main" id="{349E3091-BD46-67A9-589C-6DB9E56311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098138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839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FC80-FA68-0C92-BCEF-E4C2316C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βάλ 13">
            <a:extLst>
              <a:ext uri="{FF2B5EF4-FFF2-40B4-BE49-F238E27FC236}">
                <a16:creationId xmlns:a16="http://schemas.microsoft.com/office/drawing/2014/main" id="{5CC6E396-C87A-8A45-F2F8-2A261C0EDB03}"/>
              </a:ext>
            </a:extLst>
          </p:cNvPr>
          <p:cNvSpPr/>
          <p:nvPr/>
        </p:nvSpPr>
        <p:spPr>
          <a:xfrm>
            <a:off x="3122215" y="3270330"/>
            <a:ext cx="1614094" cy="155477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Climate Crisis and Civil Protection</a:t>
            </a:r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C03EA594-365F-F97A-3695-374D33E8FF09}"/>
              </a:ext>
            </a:extLst>
          </p:cNvPr>
          <p:cNvSpPr/>
          <p:nvPr/>
        </p:nvSpPr>
        <p:spPr>
          <a:xfrm>
            <a:off x="6959867" y="5058599"/>
            <a:ext cx="1614094" cy="15547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Municipal Authorities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CBD5B3B-7CA9-E609-13F1-6DA48920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group</a:t>
            </a:r>
            <a:endParaRPr lang="el-GR" dirty="0"/>
          </a:p>
        </p:txBody>
      </p:sp>
      <p:pic>
        <p:nvPicPr>
          <p:cNvPr id="9" name="Θέση περιεχομένου 4" descr="Εικόνα που περιέχει κύκλος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E30B90E9-BE1D-E808-3BEB-E6007FFA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0"/>
          <a:stretch/>
        </p:blipFill>
        <p:spPr>
          <a:xfrm>
            <a:off x="3205167" y="1876965"/>
            <a:ext cx="5781665" cy="4513676"/>
          </a:xfrm>
          <a:prstGeom prst="rect">
            <a:avLst/>
          </a:prstGeom>
        </p:spPr>
      </p:pic>
      <p:sp>
        <p:nvSpPr>
          <p:cNvPr id="13" name="Οβάλ 12">
            <a:extLst>
              <a:ext uri="{FF2B5EF4-FFF2-40B4-BE49-F238E27FC236}">
                <a16:creationId xmlns:a16="http://schemas.microsoft.com/office/drawing/2014/main" id="{B5F819D2-D8F1-86F6-3E6A-ED2457EE7CE6}"/>
              </a:ext>
            </a:extLst>
          </p:cNvPr>
          <p:cNvSpPr/>
          <p:nvPr/>
        </p:nvSpPr>
        <p:spPr>
          <a:xfrm>
            <a:off x="4502181" y="2305128"/>
            <a:ext cx="1362903" cy="12623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European Union</a:t>
            </a:r>
          </a:p>
          <a:p>
            <a:pPr algn="ctr"/>
            <a:r>
              <a:rPr lang="en-US" sz="1600" dirty="0"/>
              <a:t>(TRAN)</a:t>
            </a: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A0ACCD7-E9A1-B48C-7C8B-382BE2538572}"/>
              </a:ext>
            </a:extLst>
          </p:cNvPr>
          <p:cNvSpPr/>
          <p:nvPr/>
        </p:nvSpPr>
        <p:spPr>
          <a:xfrm>
            <a:off x="5331933" y="5424658"/>
            <a:ext cx="1228364" cy="11887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Citizens</a:t>
            </a:r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C7913572-8CDC-1781-72BC-898DAB0A2CCB}"/>
              </a:ext>
            </a:extLst>
          </p:cNvPr>
          <p:cNvSpPr/>
          <p:nvPr/>
        </p:nvSpPr>
        <p:spPr>
          <a:xfrm>
            <a:off x="3043164" y="4985830"/>
            <a:ext cx="1861563" cy="1715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Construction and public transport companies</a:t>
            </a:r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C7B2DEF2-068E-3834-F55D-FB9EA3E8D802}"/>
              </a:ext>
            </a:extLst>
          </p:cNvPr>
          <p:cNvSpPr/>
          <p:nvPr/>
        </p:nvSpPr>
        <p:spPr>
          <a:xfrm>
            <a:off x="7775812" y="3065684"/>
            <a:ext cx="1999372" cy="187048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Infrastructure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2386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DCA398B-8CB4-4C0C-89C6-A8AB6F78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E8345C6-0280-4226-BD83-7333BA6C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9823778-D290-4538-B146-1F73C3755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843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Εικόνα 5" descr="Εικόνα που περιέχει γραφικά, γραμματοσειρά, λογότυπο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362D45EA-3EB7-6DD6-1AAC-D759CE683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19" y="866034"/>
            <a:ext cx="1363789" cy="1356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0297F-03DF-F27C-29D1-5E80A299A52A}"/>
              </a:ext>
            </a:extLst>
          </p:cNvPr>
          <p:cNvSpPr txBox="1"/>
          <p:nvPr/>
        </p:nvSpPr>
        <p:spPr>
          <a:xfrm>
            <a:off x="6886844" y="805676"/>
            <a:ext cx="3060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Drive weather app is designed to show road conditions by analyzing forecasted weather</a:t>
            </a:r>
            <a:r>
              <a:rPr lang="el-GR" dirty="0"/>
              <a:t> </a:t>
            </a:r>
            <a:r>
              <a:rPr lang="en-US" dirty="0"/>
              <a:t>and send users severe weather alerts.  It  enables  you  to  see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01322-0CE3-8BB8-73EF-DF6CD006DAB8}"/>
              </a:ext>
            </a:extLst>
          </p:cNvPr>
          <p:cNvSpPr txBox="1"/>
          <p:nvPr/>
        </p:nvSpPr>
        <p:spPr>
          <a:xfrm>
            <a:off x="6897623" y="2163011"/>
            <a:ext cx="4500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conditions like rain, snow, or storms may impact different parts of your route. This app also includes options for adjusting departure times to avoid weather-related delays.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F7EE5BD2-0713-91DC-44F0-650272C9FB8D}"/>
              </a:ext>
            </a:extLst>
          </p:cNvPr>
          <p:cNvSpPr/>
          <p:nvPr/>
        </p:nvSpPr>
        <p:spPr>
          <a:xfrm>
            <a:off x="597626" y="640080"/>
            <a:ext cx="4818888" cy="52611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0" name="Εικόνα 29" descr="Εικόνα που περιέχει κινητό τηλέφωνο, κείμενο, χάρτης, κινητή συσκευή&#10;&#10;Περιγραφή που δημιουργήθηκε αυτόματα">
            <a:extLst>
              <a:ext uri="{FF2B5EF4-FFF2-40B4-BE49-F238E27FC236}">
                <a16:creationId xmlns:a16="http://schemas.microsoft.com/office/drawing/2014/main" id="{DD49E89B-A568-5007-3781-2F0DE03C9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4" y="3649205"/>
            <a:ext cx="3849184" cy="19887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3" name="Θέση περιεχομένου 2">
            <a:extLst>
              <a:ext uri="{FF2B5EF4-FFF2-40B4-BE49-F238E27FC236}">
                <a16:creationId xmlns:a16="http://schemas.microsoft.com/office/drawing/2014/main" id="{D7E4E694-A642-63C1-06FE-C1599BED5D4E}"/>
              </a:ext>
            </a:extLst>
          </p:cNvPr>
          <p:cNvSpPr txBox="1">
            <a:spLocks/>
          </p:cNvSpPr>
          <p:nvPr/>
        </p:nvSpPr>
        <p:spPr>
          <a:xfrm>
            <a:off x="793891" y="805676"/>
            <a:ext cx="4475892" cy="49292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>
                <a:solidFill>
                  <a:srgbClr val="FFFFFF"/>
                </a:solidFill>
              </a:rPr>
              <a:t>      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BDC8E-CB71-C1FF-2528-D30691D512F6}"/>
              </a:ext>
            </a:extLst>
          </p:cNvPr>
          <p:cNvSpPr txBox="1"/>
          <p:nvPr/>
        </p:nvSpPr>
        <p:spPr>
          <a:xfrm>
            <a:off x="783112" y="805676"/>
            <a:ext cx="3042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Google Maps is an app that provides real-time traffic con-</a:t>
            </a:r>
            <a:r>
              <a:rPr lang="en-US" dirty="0" err="1"/>
              <a:t>ditions</a:t>
            </a:r>
            <a:r>
              <a:rPr lang="en-US" dirty="0"/>
              <a:t>, delays and alternative route suggestions. However, route  planning and the  ability</a:t>
            </a:r>
            <a:endParaRPr lang="el-GR" dirty="0"/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3CD82776-A325-3E53-5E68-F759177217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64" t="1930" r="2070" b="1815"/>
          <a:stretch/>
        </p:blipFill>
        <p:spPr>
          <a:xfrm>
            <a:off x="3926739" y="866034"/>
            <a:ext cx="1212160" cy="1206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Εικόνα 27" descr="Εικόνα που περιέχει στιγμιότυπο οθόνης, κείμενο, διάγραμμα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26697B5-ACD7-6837-D305-183B17C70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152"/>
          <a:stretch/>
        </p:blipFill>
        <p:spPr>
          <a:xfrm>
            <a:off x="1050102" y="3662593"/>
            <a:ext cx="3913936" cy="19878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88F53-0A43-3BE0-059E-016AD289F5AD}"/>
              </a:ext>
            </a:extLst>
          </p:cNvPr>
          <p:cNvSpPr txBox="1"/>
          <p:nvPr/>
        </p:nvSpPr>
        <p:spPr>
          <a:xfrm>
            <a:off x="793891" y="2171877"/>
            <a:ext cx="4500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 adjust departure times based on micro-climates is unavailable and weather insights are indirect and not detailed. A recent update, also offers safety alerts about weather-related hazards (such as floods).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6099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Δέμα">
  <a:themeElements>
    <a:clrScheme name="Δέμα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Δέμα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Δέμα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TM10001115[[fn=Δέμα]]</Template>
  <TotalTime>1700</TotalTime>
  <Words>487</Words>
  <Application>Microsoft Office PowerPoint</Application>
  <PresentationFormat>Ευρεία οθόνη</PresentationFormat>
  <Paragraphs>93</Paragraphs>
  <Slides>13</Slides>
  <Notes>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8" baseType="lpstr">
      <vt:lpstr>Aptos</vt:lpstr>
      <vt:lpstr>Arial</vt:lpstr>
      <vt:lpstr>Corbel</vt:lpstr>
      <vt:lpstr>Gill Sans MT</vt:lpstr>
      <vt:lpstr>Δέμα</vt:lpstr>
      <vt:lpstr>City Microclimate and Traffic Analysis</vt:lpstr>
      <vt:lpstr>Microclimate</vt:lpstr>
      <vt:lpstr>Circulation Problems </vt:lpstr>
      <vt:lpstr>Solution</vt:lpstr>
      <vt:lpstr>OUR IDEA  Study of the correlation between weather conditions and traffic situation in specific areas.  </vt:lpstr>
      <vt:lpstr>Data sources</vt:lpstr>
      <vt:lpstr>Sensors </vt:lpstr>
      <vt:lpstr>Target group</vt:lpstr>
      <vt:lpstr>Παρουσίαση του PowerPoint</vt:lpstr>
      <vt:lpstr>Differentiating factor</vt:lpstr>
      <vt:lpstr> </vt:lpstr>
      <vt:lpstr>Παρουσίαση του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ariadne fyrogeni</dc:creator>
  <cp:lastModifiedBy>ariadne fyrogeni</cp:lastModifiedBy>
  <cp:revision>1</cp:revision>
  <dcterms:created xsi:type="dcterms:W3CDTF">2024-10-31T13:05:57Z</dcterms:created>
  <dcterms:modified xsi:type="dcterms:W3CDTF">2024-11-11T14:35:11Z</dcterms:modified>
</cp:coreProperties>
</file>